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70" r:id="rId4"/>
    <p:sldId id="271" r:id="rId5"/>
    <p:sldId id="272" r:id="rId6"/>
    <p:sldId id="276" r:id="rId7"/>
    <p:sldId id="277" r:id="rId8"/>
    <p:sldId id="278" r:id="rId9"/>
    <p:sldId id="273" r:id="rId10"/>
    <p:sldId id="274" r:id="rId11"/>
    <p:sldId id="260" r:id="rId12"/>
    <p:sldId id="280" r:id="rId13"/>
    <p:sldId id="306" r:id="rId14"/>
    <p:sldId id="279" r:id="rId15"/>
    <p:sldId id="307" r:id="rId16"/>
    <p:sldId id="308" r:id="rId17"/>
    <p:sldId id="309" r:id="rId18"/>
    <p:sldId id="281" r:id="rId19"/>
    <p:sldId id="311" r:id="rId20"/>
    <p:sldId id="310" r:id="rId21"/>
    <p:sldId id="261" r:id="rId22"/>
    <p:sldId id="282" r:id="rId23"/>
    <p:sldId id="312" r:id="rId24"/>
    <p:sldId id="283" r:id="rId25"/>
    <p:sldId id="313" r:id="rId26"/>
    <p:sldId id="314" r:id="rId27"/>
    <p:sldId id="315" r:id="rId28"/>
    <p:sldId id="284" r:id="rId29"/>
    <p:sldId id="316" r:id="rId30"/>
    <p:sldId id="317" r:id="rId31"/>
    <p:sldId id="262" r:id="rId32"/>
    <p:sldId id="285" r:id="rId33"/>
    <p:sldId id="318" r:id="rId34"/>
    <p:sldId id="286" r:id="rId35"/>
    <p:sldId id="319" r:id="rId36"/>
    <p:sldId id="320" r:id="rId37"/>
    <p:sldId id="321" r:id="rId38"/>
    <p:sldId id="287" r:id="rId39"/>
    <p:sldId id="322" r:id="rId40"/>
    <p:sldId id="323" r:id="rId41"/>
    <p:sldId id="263" r:id="rId42"/>
    <p:sldId id="288" r:id="rId43"/>
    <p:sldId id="324" r:id="rId44"/>
    <p:sldId id="289" r:id="rId45"/>
    <p:sldId id="325" r:id="rId46"/>
    <p:sldId id="326" r:id="rId47"/>
    <p:sldId id="327" r:id="rId48"/>
    <p:sldId id="290" r:id="rId49"/>
    <p:sldId id="328" r:id="rId50"/>
    <p:sldId id="264" r:id="rId51"/>
    <p:sldId id="291" r:id="rId52"/>
    <p:sldId id="329" r:id="rId53"/>
    <p:sldId id="292" r:id="rId54"/>
    <p:sldId id="330" r:id="rId55"/>
    <p:sldId id="331" r:id="rId56"/>
    <p:sldId id="332" r:id="rId57"/>
    <p:sldId id="293" r:id="rId58"/>
    <p:sldId id="333" r:id="rId59"/>
    <p:sldId id="334" r:id="rId60"/>
    <p:sldId id="265" r:id="rId61"/>
    <p:sldId id="294" r:id="rId62"/>
    <p:sldId id="335" r:id="rId63"/>
    <p:sldId id="295" r:id="rId64"/>
    <p:sldId id="336" r:id="rId65"/>
    <p:sldId id="338" r:id="rId66"/>
    <p:sldId id="337" r:id="rId67"/>
    <p:sldId id="296" r:id="rId68"/>
    <p:sldId id="339" r:id="rId69"/>
    <p:sldId id="340" r:id="rId70"/>
    <p:sldId id="267" r:id="rId71"/>
    <p:sldId id="297" r:id="rId72"/>
    <p:sldId id="341" r:id="rId73"/>
    <p:sldId id="298" r:id="rId74"/>
    <p:sldId id="342" r:id="rId75"/>
    <p:sldId id="343" r:id="rId76"/>
    <p:sldId id="344" r:id="rId77"/>
    <p:sldId id="299" r:id="rId78"/>
    <p:sldId id="345" r:id="rId79"/>
    <p:sldId id="346" r:id="rId80"/>
    <p:sldId id="268" r:id="rId81"/>
    <p:sldId id="300" r:id="rId82"/>
    <p:sldId id="347" r:id="rId83"/>
    <p:sldId id="301" r:id="rId84"/>
    <p:sldId id="348" r:id="rId85"/>
    <p:sldId id="349" r:id="rId86"/>
    <p:sldId id="350" r:id="rId87"/>
    <p:sldId id="302" r:id="rId88"/>
    <p:sldId id="351" r:id="rId89"/>
    <p:sldId id="352" r:id="rId90"/>
    <p:sldId id="269" r:id="rId91"/>
    <p:sldId id="303" r:id="rId92"/>
    <p:sldId id="353" r:id="rId93"/>
    <p:sldId id="304" r:id="rId94"/>
    <p:sldId id="354" r:id="rId95"/>
    <p:sldId id="355" r:id="rId96"/>
    <p:sldId id="356" r:id="rId97"/>
    <p:sldId id="305" r:id="rId98"/>
    <p:sldId id="357" r:id="rId99"/>
    <p:sldId id="358" r:id="rId10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3767" autoAdjust="0"/>
  </p:normalViewPr>
  <p:slideViewPr>
    <p:cSldViewPr>
      <p:cViewPr>
        <p:scale>
          <a:sx n="90" d="100"/>
          <a:sy n="90" d="100"/>
        </p:scale>
        <p:origin x="-1650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BD414-747B-4BF9-A408-C0331C3DAF59}" type="datetimeFigureOut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3D50F-38C9-450B-B3D7-251F725DC1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95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3D50F-38C9-450B-B3D7-251F725DC1C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3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861-EB3A-49BA-BEA0-AD538BBF50B4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85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3EC7E-C755-4A3E-9E64-3D8AB52D669D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9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78AD-01B5-4F56-8C70-C1F93ADE24A8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64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4ED4-4170-4F4B-8104-B08DCDC82C47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77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E3BD-1F8D-4065-AE54-89EB312681AA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63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9E8A-256C-4FC4-B8A2-76111BDAAE47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9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8CCC-D64B-44A4-B2EA-B001083B834E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A43D-B2C5-4562-8144-201BBC132154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2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2992-DA24-4325-ABFE-8B321871065E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4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0E3-7BFE-43E8-B994-2BE3D5E5ADDE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97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6858-C3B3-4026-8F9F-52EFDFAACCDA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2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82278-AAAE-45B9-A59B-86994E1B7529}" type="datetime1">
              <a:rPr lang="ko-KR" altLang="en-US" smtClean="0"/>
              <a:t>2023-01-11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35" l="2326" r="100000">
                        <a14:foregroundMark x1="88494" y1="16346" x2="88494" y2="16346"/>
                        <a14:foregroundMark x1="87148" y1="14423" x2="87148" y2="14423"/>
                        <a14:foregroundMark x1="88494" y1="13942" x2="88494" y2="13942"/>
                        <a14:foregroundMark x1="88494" y1="13942" x2="88494" y2="13942"/>
                        <a14:foregroundMark x1="88250" y1="12500" x2="87515" y2="13462"/>
                        <a14:foregroundMark x1="86903" y1="23558" x2="86903" y2="23558"/>
                        <a14:foregroundMark x1="89596" y1="24038" x2="90086" y2="24038"/>
                        <a14:foregroundMark x1="90453" y1="24038" x2="90453" y2="24038"/>
                        <a14:foregroundMark x1="90942" y1="24038" x2="90942" y2="24038"/>
                        <a14:foregroundMark x1="91432" y1="23077" x2="90942" y2="20192"/>
                        <a14:foregroundMark x1="90453" y1="19231" x2="90453" y2="19231"/>
                        <a14:foregroundMark x1="90086" y1="18750" x2="90086" y2="18750"/>
                        <a14:foregroundMark x1="89229" y1="18269" x2="89229" y2="18269"/>
                        <a14:foregroundMark x1="88494" y1="16827" x2="88127" y2="16346"/>
                        <a14:foregroundMark x1="88127" y1="16346" x2="88127" y2="16346"/>
                        <a14:foregroundMark x1="88127" y1="16346" x2="88127" y2="16346"/>
                        <a14:foregroundMark x1="87393" y1="15865" x2="87393" y2="15865"/>
                        <a14:foregroundMark x1="87393" y1="14423" x2="87393" y2="14423"/>
                        <a14:foregroundMark x1="87393" y1="14423" x2="87393" y2="14423"/>
                        <a14:foregroundMark x1="89106" y1="6250" x2="89106" y2="6250"/>
                        <a14:foregroundMark x1="89106" y1="5769" x2="89106" y2="5769"/>
                        <a14:foregroundMark x1="89106" y1="5769" x2="89106" y2="5769"/>
                        <a14:foregroundMark x1="89351" y1="6250" x2="89351" y2="6250"/>
                        <a14:foregroundMark x1="89596" y1="6731" x2="91677" y2="20673"/>
                        <a14:foregroundMark x1="93146" y1="25962" x2="95594" y2="25481"/>
                        <a14:foregroundMark x1="97430" y1="32212" x2="97430" y2="32212"/>
                        <a14:foregroundMark x1="96695" y1="30769" x2="96695" y2="30769"/>
                        <a14:foregroundMark x1="96206" y1="30769" x2="96206" y2="30769"/>
                        <a14:foregroundMark x1="95471" y1="30288" x2="95471" y2="30288"/>
                        <a14:foregroundMark x1="95471" y1="30288" x2="95471" y2="30288"/>
                        <a14:foregroundMark x1="95471" y1="30288" x2="95471" y2="30288"/>
                        <a14:foregroundMark x1="95594" y1="36538" x2="95594" y2="36538"/>
                        <a14:foregroundMark x1="96206" y1="38462" x2="96206" y2="38462"/>
                        <a14:foregroundMark x1="95961" y1="40385" x2="95961" y2="40385"/>
                        <a14:foregroundMark x1="95594" y1="41346" x2="95594" y2="41346"/>
                        <a14:foregroundMark x1="95471" y1="42308" x2="95471" y2="42308"/>
                        <a14:foregroundMark x1="95471" y1="43750" x2="95471" y2="43750"/>
                        <a14:foregroundMark x1="98042" y1="38462" x2="98042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97" y="0"/>
            <a:ext cx="77819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f44336/image/40319.html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57" y="1558763"/>
            <a:ext cx="6684243" cy="361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93296"/>
            <a:ext cx="1080120" cy="42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376997"/>
            <a:ext cx="707984" cy="11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30502B9-BFCB-E3AC-04B7-4F0F8C940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23690"/>
            <a:ext cx="7681728" cy="411654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23E94D-BCCC-317C-338F-1C86EEF9807E}"/>
              </a:ext>
            </a:extLst>
          </p:cNvPr>
          <p:cNvSpPr txBox="1"/>
          <p:nvPr/>
        </p:nvSpPr>
        <p:spPr>
          <a:xfrm>
            <a:off x="1910890" y="3534624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188AD0-40FE-8623-0D9B-B43915A1E59F}"/>
              </a:ext>
            </a:extLst>
          </p:cNvPr>
          <p:cNvSpPr txBox="1"/>
          <p:nvPr/>
        </p:nvSpPr>
        <p:spPr>
          <a:xfrm>
            <a:off x="5913509" y="3534624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52E437-F9A9-E7AF-4CA6-DC19AC882F60}"/>
              </a:ext>
            </a:extLst>
          </p:cNvPr>
          <p:cNvSpPr txBox="1"/>
          <p:nvPr/>
        </p:nvSpPr>
        <p:spPr>
          <a:xfrm>
            <a:off x="1891277" y="3899156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49602D-92CE-5740-8999-BD677E7C5EF2}"/>
              </a:ext>
            </a:extLst>
          </p:cNvPr>
          <p:cNvSpPr txBox="1"/>
          <p:nvPr/>
        </p:nvSpPr>
        <p:spPr>
          <a:xfrm>
            <a:off x="3115084" y="3860138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610840-8A0A-992D-18AF-E1721DA22B26}"/>
              </a:ext>
            </a:extLst>
          </p:cNvPr>
          <p:cNvSpPr txBox="1"/>
          <p:nvPr/>
        </p:nvSpPr>
        <p:spPr>
          <a:xfrm>
            <a:off x="6195498" y="3899156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5D98E3-574A-9712-C32E-F2E00944B452}"/>
              </a:ext>
            </a:extLst>
          </p:cNvPr>
          <p:cNvSpPr txBox="1"/>
          <p:nvPr/>
        </p:nvSpPr>
        <p:spPr>
          <a:xfrm>
            <a:off x="3269457" y="4271636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7AFA28-4C44-6731-48E8-C06A3729E35E}"/>
              </a:ext>
            </a:extLst>
          </p:cNvPr>
          <p:cNvSpPr txBox="1"/>
          <p:nvPr/>
        </p:nvSpPr>
        <p:spPr>
          <a:xfrm>
            <a:off x="4141494" y="4268488"/>
            <a:ext cx="151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strawberry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10CCEF-C9D6-0EFE-E068-7C73AA17677B}"/>
              </a:ext>
            </a:extLst>
          </p:cNvPr>
          <p:cNvSpPr txBox="1"/>
          <p:nvPr/>
        </p:nvSpPr>
        <p:spPr>
          <a:xfrm>
            <a:off x="5912815" y="4648128"/>
            <a:ext cx="105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83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3070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2 An Apple and Some Bread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09769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countable nouns and uncountable nouns.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835880"/>
            <a:ext cx="8410575" cy="474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9">
            <a:extLst>
              <a:ext uri="{FF2B5EF4-FFF2-40B4-BE49-F238E27FC236}">
                <a16:creationId xmlns:a16="http://schemas.microsoft.com/office/drawing/2014/main" xmlns="" id="{B351C0FB-94C0-4B96-499E-EB6FCA3F8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1" y="1632724"/>
            <a:ext cx="7309176" cy="4339464"/>
          </a:xfrm>
        </p:spPr>
      </p:pic>
      <p:pic>
        <p:nvPicPr>
          <p:cNvPr id="11" name="내용 개체 틀 4">
            <a:extLst>
              <a:ext uri="{FF2B5EF4-FFF2-40B4-BE49-F238E27FC236}">
                <a16:creationId xmlns:a16="http://schemas.microsoft.com/office/drawing/2014/main" xmlns="" id="{267D8258-631B-695A-87CE-087C2A02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5" y="886940"/>
            <a:ext cx="3949903" cy="711237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F4E03441-9BF2-6FA0-261A-6822909FEE1D}"/>
              </a:ext>
            </a:extLst>
          </p:cNvPr>
          <p:cNvSpPr/>
          <p:nvPr/>
        </p:nvSpPr>
        <p:spPr>
          <a:xfrm>
            <a:off x="5975861" y="2443796"/>
            <a:ext cx="1440160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DB81989-F937-1481-8825-5F4BFFD71E8A}"/>
              </a:ext>
            </a:extLst>
          </p:cNvPr>
          <p:cNvSpPr/>
          <p:nvPr/>
        </p:nvSpPr>
        <p:spPr>
          <a:xfrm>
            <a:off x="1439357" y="4171988"/>
            <a:ext cx="1440160" cy="1440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35A441E7-3EA2-3840-C70F-3A2138722E9B}"/>
              </a:ext>
            </a:extLst>
          </p:cNvPr>
          <p:cNvSpPr/>
          <p:nvPr/>
        </p:nvSpPr>
        <p:spPr>
          <a:xfrm>
            <a:off x="3743613" y="2443796"/>
            <a:ext cx="1368152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EA215FD-4672-43C4-9918-67A2DB5001F3}"/>
              </a:ext>
            </a:extLst>
          </p:cNvPr>
          <p:cNvSpPr/>
          <p:nvPr/>
        </p:nvSpPr>
        <p:spPr>
          <a:xfrm>
            <a:off x="3743613" y="4171988"/>
            <a:ext cx="1368152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3582704-867D-C06B-2DA9-97C31EFBA939}"/>
              </a:ext>
            </a:extLst>
          </p:cNvPr>
          <p:cNvSpPr/>
          <p:nvPr/>
        </p:nvSpPr>
        <p:spPr>
          <a:xfrm>
            <a:off x="6047869" y="4159688"/>
            <a:ext cx="1368152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238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5">
            <a:extLst>
              <a:ext uri="{FF2B5EF4-FFF2-40B4-BE49-F238E27FC236}">
                <a16:creationId xmlns:a16="http://schemas.microsoft.com/office/drawing/2014/main" xmlns="" id="{F61840CF-8DDB-A6FC-AF02-8FEBB388E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4896544" cy="5389721"/>
          </a:xfrm>
          <a:prstGeom prst="rect">
            <a:avLst/>
          </a:prstGeom>
        </p:spPr>
      </p:pic>
      <p:pic>
        <p:nvPicPr>
          <p:cNvPr id="2" name="그림 1" descr="화살이(가) 표시된 사진&#10;&#10;자동 생성된 설명">
            <a:extLst>
              <a:ext uri="{FF2B5EF4-FFF2-40B4-BE49-F238E27FC236}">
                <a16:creationId xmlns:a16="http://schemas.microsoft.com/office/drawing/2014/main" xmlns="" id="{E15644C7-56C1-0184-C2A2-F59A5D604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350405" y="3087900"/>
            <a:ext cx="349416" cy="333037"/>
          </a:xfrm>
          <a:prstGeom prst="rect">
            <a:avLst/>
          </a:prstGeom>
        </p:spPr>
      </p:pic>
      <p:pic>
        <p:nvPicPr>
          <p:cNvPr id="3" name="그림 2" descr="화살이(가) 표시된 사진&#10;&#10;자동 생성된 설명">
            <a:extLst>
              <a:ext uri="{FF2B5EF4-FFF2-40B4-BE49-F238E27FC236}">
                <a16:creationId xmlns:a16="http://schemas.microsoft.com/office/drawing/2014/main" xmlns="" id="{64574560-D0B9-F64F-C32B-EC9FD81FB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347864" y="4258800"/>
            <a:ext cx="349416" cy="333037"/>
          </a:xfrm>
          <a:prstGeom prst="rect">
            <a:avLst/>
          </a:prstGeom>
        </p:spPr>
      </p:pic>
      <p:pic>
        <p:nvPicPr>
          <p:cNvPr id="5" name="그림 4" descr="화살이(가) 표시된 사진&#10;&#10;자동 생성된 설명">
            <a:extLst>
              <a:ext uri="{FF2B5EF4-FFF2-40B4-BE49-F238E27FC236}">
                <a16:creationId xmlns:a16="http://schemas.microsoft.com/office/drawing/2014/main" xmlns="" id="{0A4D3BCB-D582-9AD2-FDB8-3806870BB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347864" y="5047200"/>
            <a:ext cx="349416" cy="333037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7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9">
            <a:extLst>
              <a:ext uri="{FF2B5EF4-FFF2-40B4-BE49-F238E27FC236}">
                <a16:creationId xmlns:a16="http://schemas.microsoft.com/office/drawing/2014/main" xmlns="" id="{A8E64E33-CCE0-5602-8B5E-279E9C540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8" y="1547695"/>
            <a:ext cx="7211708" cy="4928604"/>
          </a:xfrm>
        </p:spPr>
      </p:pic>
      <p:pic>
        <p:nvPicPr>
          <p:cNvPr id="11" name="내용 개체 틀 4">
            <a:extLst>
              <a:ext uri="{FF2B5EF4-FFF2-40B4-BE49-F238E27FC236}">
                <a16:creationId xmlns:a16="http://schemas.microsoft.com/office/drawing/2014/main" xmlns="" id="{A07C40E1-AF32-FDFF-A44E-59BB5812C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2" y="770299"/>
            <a:ext cx="3137061" cy="628682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2AB15B4F-F642-B6FD-9A7F-573EEBBFBEC9}"/>
              </a:ext>
            </a:extLst>
          </p:cNvPr>
          <p:cNvSpPr/>
          <p:nvPr/>
        </p:nvSpPr>
        <p:spPr>
          <a:xfrm>
            <a:off x="5652332" y="3830299"/>
            <a:ext cx="51923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E6C0A65E-40C2-70EF-2A2E-A73EF0121785}"/>
              </a:ext>
            </a:extLst>
          </p:cNvPr>
          <p:cNvSpPr/>
          <p:nvPr/>
        </p:nvSpPr>
        <p:spPr>
          <a:xfrm>
            <a:off x="1766862" y="6008299"/>
            <a:ext cx="51923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0142B87C-5CBE-9A8D-255D-D8973FC76D98}"/>
              </a:ext>
            </a:extLst>
          </p:cNvPr>
          <p:cNvSpPr/>
          <p:nvPr/>
        </p:nvSpPr>
        <p:spPr>
          <a:xfrm>
            <a:off x="5670332" y="5999563"/>
            <a:ext cx="51923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804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1F7EFE2-3611-61B5-436E-AB20797ED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6120680" cy="4997504"/>
          </a:xfrm>
        </p:spPr>
      </p:pic>
      <p:pic>
        <p:nvPicPr>
          <p:cNvPr id="2" name="그림 1" descr="화살이(가) 표시된 사진&#10;&#10;자동 생성된 설명">
            <a:extLst>
              <a:ext uri="{FF2B5EF4-FFF2-40B4-BE49-F238E27FC236}">
                <a16:creationId xmlns:a16="http://schemas.microsoft.com/office/drawing/2014/main" xmlns="" id="{6AD3ADEA-7F50-AF5C-7049-F021C6BEF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491880" y="2924944"/>
            <a:ext cx="349416" cy="333037"/>
          </a:xfrm>
          <a:prstGeom prst="rect">
            <a:avLst/>
          </a:prstGeom>
        </p:spPr>
      </p:pic>
      <p:pic>
        <p:nvPicPr>
          <p:cNvPr id="3" name="그림 2" descr="화살이(가) 표시된 사진&#10;&#10;자동 생성된 설명">
            <a:extLst>
              <a:ext uri="{FF2B5EF4-FFF2-40B4-BE49-F238E27FC236}">
                <a16:creationId xmlns:a16="http://schemas.microsoft.com/office/drawing/2014/main" xmlns="" id="{7B56656F-1718-78FF-F722-3CAB0177E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491880" y="4393081"/>
            <a:ext cx="349416" cy="333037"/>
          </a:xfrm>
          <a:prstGeom prst="rect">
            <a:avLst/>
          </a:prstGeom>
        </p:spPr>
      </p:pic>
      <p:pic>
        <p:nvPicPr>
          <p:cNvPr id="4" name="그림 3" descr="화살이(가) 표시된 사진&#10;&#10;자동 생성된 설명">
            <a:extLst>
              <a:ext uri="{FF2B5EF4-FFF2-40B4-BE49-F238E27FC236}">
                <a16:creationId xmlns:a16="http://schemas.microsoft.com/office/drawing/2014/main" xmlns="" id="{51C9C79F-F973-C8CC-F4A8-0839F451B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491880" y="5472000"/>
            <a:ext cx="349416" cy="333037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49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D6E5F986-4E6D-22D4-2B52-037C23D2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128792" cy="49879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9E7EAE-0964-D36A-383B-A47BC908246E}"/>
              </a:ext>
            </a:extLst>
          </p:cNvPr>
          <p:cNvSpPr txBox="1"/>
          <p:nvPr/>
        </p:nvSpPr>
        <p:spPr>
          <a:xfrm>
            <a:off x="3815984" y="354428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8A8DAD-6AFF-D8DC-70F1-27D8D0BBD552}"/>
              </a:ext>
            </a:extLst>
          </p:cNvPr>
          <p:cNvSpPr txBox="1"/>
          <p:nvPr/>
        </p:nvSpPr>
        <p:spPr>
          <a:xfrm>
            <a:off x="4932040" y="353396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cheese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818350-D43A-7F7B-B16D-200A7AC8AE83}"/>
              </a:ext>
            </a:extLst>
          </p:cNvPr>
          <p:cNvSpPr txBox="1"/>
          <p:nvPr/>
        </p:nvSpPr>
        <p:spPr>
          <a:xfrm>
            <a:off x="3491880" y="543302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FB4AD0-99C1-8584-1CB9-D4BCBE6E6486}"/>
              </a:ext>
            </a:extLst>
          </p:cNvPr>
          <p:cNvSpPr txBox="1"/>
          <p:nvPr/>
        </p:nvSpPr>
        <p:spPr>
          <a:xfrm>
            <a:off x="4644008" y="543302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F39A2D-BCA4-836B-EBA9-D6BDD52C91A8}"/>
              </a:ext>
            </a:extLst>
          </p:cNvPr>
          <p:cNvSpPr txBox="1"/>
          <p:nvPr/>
        </p:nvSpPr>
        <p:spPr>
          <a:xfrm>
            <a:off x="3563888" y="448865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pasta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5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A337BCF-4553-E649-333A-881D40E29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"/>
          <a:stretch/>
        </p:blipFill>
        <p:spPr>
          <a:xfrm>
            <a:off x="1118416" y="1556792"/>
            <a:ext cx="6792208" cy="4049845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94C6EED0-B846-168E-43C4-0F4B3C197230}"/>
              </a:ext>
            </a:extLst>
          </p:cNvPr>
          <p:cNvSpPr/>
          <p:nvPr/>
        </p:nvSpPr>
        <p:spPr>
          <a:xfrm>
            <a:off x="1962000" y="32976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C00FF08-3030-B567-D831-A553387C30BA}"/>
              </a:ext>
            </a:extLst>
          </p:cNvPr>
          <p:cNvSpPr/>
          <p:nvPr/>
        </p:nvSpPr>
        <p:spPr>
          <a:xfrm>
            <a:off x="4139952" y="414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D6D0C7F4-D19C-0891-1A80-014A7D181A3C}"/>
              </a:ext>
            </a:extLst>
          </p:cNvPr>
          <p:cNvSpPr/>
          <p:nvPr/>
        </p:nvSpPr>
        <p:spPr>
          <a:xfrm>
            <a:off x="6228184" y="501317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112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2F0416A1-D744-C7C1-1971-F2090084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8"/>
          <a:stretch/>
        </p:blipFill>
        <p:spPr>
          <a:xfrm>
            <a:off x="899592" y="1412776"/>
            <a:ext cx="6912768" cy="5029976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9E926632-D42B-7B17-0FC8-1CE179065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/>
          <a:stretch/>
        </p:blipFill>
        <p:spPr>
          <a:xfrm>
            <a:off x="396000" y="764704"/>
            <a:ext cx="2990422" cy="593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92AC77-58EF-65FB-52BC-39284602BADC}"/>
              </a:ext>
            </a:extLst>
          </p:cNvPr>
          <p:cNvSpPr txBox="1"/>
          <p:nvPr/>
        </p:nvSpPr>
        <p:spPr>
          <a:xfrm>
            <a:off x="5436096" y="429309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FCE23D-3E66-290F-A48C-B8867D6912D2}"/>
              </a:ext>
            </a:extLst>
          </p:cNvPr>
          <p:cNvSpPr txBox="1"/>
          <p:nvPr/>
        </p:nvSpPr>
        <p:spPr>
          <a:xfrm>
            <a:off x="6518582" y="428796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coffee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2FF9F9-1931-A693-BADD-9B126722C0BD}"/>
              </a:ext>
            </a:extLst>
          </p:cNvPr>
          <p:cNvSpPr txBox="1"/>
          <p:nvPr/>
        </p:nvSpPr>
        <p:spPr>
          <a:xfrm>
            <a:off x="5220072" y="55512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20E66E-FA91-476C-CDFF-A41B6ED2AF5C}"/>
              </a:ext>
            </a:extLst>
          </p:cNvPr>
          <p:cNvSpPr txBox="1"/>
          <p:nvPr/>
        </p:nvSpPr>
        <p:spPr>
          <a:xfrm>
            <a:off x="4355976" y="55512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46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50623364-DE53-7428-A08B-F6D06A9DD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4" r="-4800"/>
          <a:stretch/>
        </p:blipFill>
        <p:spPr>
          <a:xfrm>
            <a:off x="899592" y="1844824"/>
            <a:ext cx="7170196" cy="3795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85CB04-069F-852A-F855-C22784559348}"/>
              </a:ext>
            </a:extLst>
          </p:cNvPr>
          <p:cNvSpPr txBox="1"/>
          <p:nvPr/>
        </p:nvSpPr>
        <p:spPr>
          <a:xfrm>
            <a:off x="4285269" y="224328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674E95-3C00-A927-C852-779D13B837F9}"/>
              </a:ext>
            </a:extLst>
          </p:cNvPr>
          <p:cNvSpPr txBox="1"/>
          <p:nvPr/>
        </p:nvSpPr>
        <p:spPr>
          <a:xfrm>
            <a:off x="4212000" y="476038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1C831-206C-3484-B999-6A5CDE6D6700}"/>
              </a:ext>
            </a:extLst>
          </p:cNvPr>
          <p:cNvSpPr txBox="1"/>
          <p:nvPr/>
        </p:nvSpPr>
        <p:spPr>
          <a:xfrm>
            <a:off x="5365389" y="224328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F7FD95-9817-E330-3216-6A52BF1F5812}"/>
              </a:ext>
            </a:extLst>
          </p:cNvPr>
          <p:cNvSpPr txBox="1"/>
          <p:nvPr/>
        </p:nvSpPr>
        <p:spPr>
          <a:xfrm>
            <a:off x="4139952" y="351439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F13E1-C5E8-5878-8915-1B6417F1B6C9}"/>
              </a:ext>
            </a:extLst>
          </p:cNvPr>
          <p:cNvSpPr txBox="1"/>
          <p:nvPr/>
        </p:nvSpPr>
        <p:spPr>
          <a:xfrm>
            <a:off x="5024750" y="351806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E02E3F-4903-76DA-0BE3-C9EE5B4F632A}"/>
              </a:ext>
            </a:extLst>
          </p:cNvPr>
          <p:cNvSpPr txBox="1"/>
          <p:nvPr/>
        </p:nvSpPr>
        <p:spPr>
          <a:xfrm>
            <a:off x="5390635" y="476038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2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48130" y="32741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 This Is the Park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65007"/>
            <a:ext cx="779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articles and nouns.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 bwMode="auto">
          <a:xfrm>
            <a:off x="335407" y="1660332"/>
            <a:ext cx="8117478" cy="46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5E650F94-C414-AB80-B988-71F2FD593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"/>
          <a:stretch/>
        </p:blipFill>
        <p:spPr>
          <a:xfrm>
            <a:off x="669696" y="1642273"/>
            <a:ext cx="7404912" cy="441906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D64E78-6F29-7948-1FD3-1E5C4F796DC8}"/>
              </a:ext>
            </a:extLst>
          </p:cNvPr>
          <p:cNvSpPr txBox="1"/>
          <p:nvPr/>
        </p:nvSpPr>
        <p:spPr>
          <a:xfrm>
            <a:off x="5063154" y="25560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C1633F-CF86-BD69-8B97-47EE3EC351CA}"/>
              </a:ext>
            </a:extLst>
          </p:cNvPr>
          <p:cNvSpPr txBox="1"/>
          <p:nvPr/>
        </p:nvSpPr>
        <p:spPr>
          <a:xfrm>
            <a:off x="6913924" y="25560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235065-331B-0FA1-5969-D5EA1605A215}"/>
              </a:ext>
            </a:extLst>
          </p:cNvPr>
          <p:cNvSpPr txBox="1"/>
          <p:nvPr/>
        </p:nvSpPr>
        <p:spPr>
          <a:xfrm>
            <a:off x="5985277" y="312013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693990-64AF-762B-BEB6-71F4BDF177F5}"/>
              </a:ext>
            </a:extLst>
          </p:cNvPr>
          <p:cNvSpPr txBox="1"/>
          <p:nvPr/>
        </p:nvSpPr>
        <p:spPr>
          <a:xfrm>
            <a:off x="5073021" y="341904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A6BF35-45B5-885A-91B2-50F197285D47}"/>
              </a:ext>
            </a:extLst>
          </p:cNvPr>
          <p:cNvSpPr txBox="1"/>
          <p:nvPr/>
        </p:nvSpPr>
        <p:spPr>
          <a:xfrm>
            <a:off x="4532961" y="37119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484F3C-9834-67B3-7947-A002939280AF}"/>
              </a:ext>
            </a:extLst>
          </p:cNvPr>
          <p:cNvSpPr txBox="1"/>
          <p:nvPr/>
        </p:nvSpPr>
        <p:spPr>
          <a:xfrm>
            <a:off x="5043381" y="43487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0147CC-4404-B573-5E20-320B317BDD07}"/>
              </a:ext>
            </a:extLst>
          </p:cNvPr>
          <p:cNvSpPr txBox="1"/>
          <p:nvPr/>
        </p:nvSpPr>
        <p:spPr>
          <a:xfrm>
            <a:off x="4779468" y="5341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18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90452" y="36902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3 I Read a Book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42695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simple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6650"/>
            <a:ext cx="7924830" cy="485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BCCC671-950E-C81F-F887-6255C38EB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"/>
          <a:stretch/>
        </p:blipFill>
        <p:spPr>
          <a:xfrm>
            <a:off x="745440" y="1484784"/>
            <a:ext cx="7199997" cy="4797216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053508BE-B607-48BF-7CCB-93B0A4FA3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3949903" cy="711237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6D1907EA-575F-1007-295A-4263D281CAED}"/>
              </a:ext>
            </a:extLst>
          </p:cNvPr>
          <p:cNvCxnSpPr>
            <a:cxnSpLocks/>
          </p:cNvCxnSpPr>
          <p:nvPr/>
        </p:nvCxnSpPr>
        <p:spPr>
          <a:xfrm>
            <a:off x="3049696" y="3501008"/>
            <a:ext cx="3240360" cy="10603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844835A0-599D-85F4-DF83-1ABAEBA0DBA4}"/>
              </a:ext>
            </a:extLst>
          </p:cNvPr>
          <p:cNvCxnSpPr>
            <a:cxnSpLocks/>
          </p:cNvCxnSpPr>
          <p:nvPr/>
        </p:nvCxnSpPr>
        <p:spPr>
          <a:xfrm>
            <a:off x="3049696" y="4550400"/>
            <a:ext cx="3240360" cy="103884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415614A9-E590-759A-8A4B-03C2C0A83108}"/>
              </a:ext>
            </a:extLst>
          </p:cNvPr>
          <p:cNvCxnSpPr>
            <a:cxnSpLocks/>
          </p:cNvCxnSpPr>
          <p:nvPr/>
        </p:nvCxnSpPr>
        <p:spPr>
          <a:xfrm flipV="1">
            <a:off x="3049696" y="2466000"/>
            <a:ext cx="3240360" cy="312324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3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52847D52-D3DC-9616-0CF3-371B453E5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"/>
          <a:stretch/>
        </p:blipFill>
        <p:spPr>
          <a:xfrm>
            <a:off x="323528" y="1583849"/>
            <a:ext cx="7630589" cy="4416847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DCCFA999-740A-1F2F-72B3-D92EAE780F8B}"/>
              </a:ext>
            </a:extLst>
          </p:cNvPr>
          <p:cNvCxnSpPr>
            <a:cxnSpLocks/>
          </p:cNvCxnSpPr>
          <p:nvPr/>
        </p:nvCxnSpPr>
        <p:spPr>
          <a:xfrm>
            <a:off x="2355686" y="3295215"/>
            <a:ext cx="288032" cy="1872208"/>
          </a:xfrm>
          <a:prstGeom prst="line">
            <a:avLst/>
          </a:prstGeom>
          <a:ln w="19050">
            <a:solidFill>
              <a:srgbClr val="FF0000">
                <a:alpha val="94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68543179-4533-123D-CC7C-42579D2AA103}"/>
              </a:ext>
            </a:extLst>
          </p:cNvPr>
          <p:cNvCxnSpPr>
            <a:cxnSpLocks/>
          </p:cNvCxnSpPr>
          <p:nvPr/>
        </p:nvCxnSpPr>
        <p:spPr>
          <a:xfrm>
            <a:off x="3335085" y="3295215"/>
            <a:ext cx="2736304" cy="187220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C5141BA7-5BAE-01A2-81B4-4ED2F0A7BABC}"/>
              </a:ext>
            </a:extLst>
          </p:cNvPr>
          <p:cNvCxnSpPr>
            <a:cxnSpLocks/>
          </p:cNvCxnSpPr>
          <p:nvPr/>
        </p:nvCxnSpPr>
        <p:spPr>
          <a:xfrm flipH="1">
            <a:off x="2651937" y="3295215"/>
            <a:ext cx="1701781" cy="187253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5E9C6F81-218B-B8D2-EF65-F8B7379F7191}"/>
              </a:ext>
            </a:extLst>
          </p:cNvPr>
          <p:cNvCxnSpPr>
            <a:cxnSpLocks/>
          </p:cNvCxnSpPr>
          <p:nvPr/>
        </p:nvCxnSpPr>
        <p:spPr>
          <a:xfrm>
            <a:off x="5336519" y="3295215"/>
            <a:ext cx="720080" cy="187220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C129B349-9FA3-BF8B-FD3F-E4BEEE2978DA}"/>
              </a:ext>
            </a:extLst>
          </p:cNvPr>
          <p:cNvCxnSpPr>
            <a:cxnSpLocks/>
          </p:cNvCxnSpPr>
          <p:nvPr/>
        </p:nvCxnSpPr>
        <p:spPr>
          <a:xfrm flipH="1">
            <a:off x="2643718" y="3307839"/>
            <a:ext cx="3672408" cy="187220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6D8E46DF-81D3-C7E5-9523-0F183B060F3D}"/>
              </a:ext>
            </a:extLst>
          </p:cNvPr>
          <p:cNvCxnSpPr>
            <a:cxnSpLocks/>
          </p:cNvCxnSpPr>
          <p:nvPr/>
        </p:nvCxnSpPr>
        <p:spPr>
          <a:xfrm flipH="1">
            <a:off x="6056599" y="3308170"/>
            <a:ext cx="1152128" cy="185958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15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DF1FD9A7-72F6-BA16-FFF5-38811115A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836712"/>
            <a:ext cx="3137061" cy="628682"/>
          </a:xfrm>
          <a:prstGeom prst="rect">
            <a:avLst/>
          </a:prstGeom>
        </p:spPr>
      </p:pic>
      <p:pic>
        <p:nvPicPr>
          <p:cNvPr id="9" name="내용 개체 틀 8" descr="텍스트, 실내, 스크린샷이(가) 표시된 사진&#10;&#10;자동 생성된 설명">
            <a:extLst>
              <a:ext uri="{FF2B5EF4-FFF2-40B4-BE49-F238E27FC236}">
                <a16:creationId xmlns:a16="http://schemas.microsoft.com/office/drawing/2014/main" xmlns="" id="{0743E2D3-F566-4FB6-8943-B2E5F17EF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68" y="1437943"/>
            <a:ext cx="5412901" cy="5132090"/>
          </a:xfr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4447948E-58BC-92E5-5E03-DCF4871216BE}"/>
              </a:ext>
            </a:extLst>
          </p:cNvPr>
          <p:cNvSpPr/>
          <p:nvPr/>
        </p:nvSpPr>
        <p:spPr>
          <a:xfrm>
            <a:off x="3754800" y="3558296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49FA77FE-611C-CDF7-1A81-B0DF6E469E57}"/>
              </a:ext>
            </a:extLst>
          </p:cNvPr>
          <p:cNvSpPr/>
          <p:nvPr/>
        </p:nvSpPr>
        <p:spPr>
          <a:xfrm>
            <a:off x="4644008" y="4616696"/>
            <a:ext cx="8640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4CE700DF-0B38-A27E-A8B5-DFD39527EA41}"/>
              </a:ext>
            </a:extLst>
          </p:cNvPr>
          <p:cNvSpPr/>
          <p:nvPr/>
        </p:nvSpPr>
        <p:spPr>
          <a:xfrm>
            <a:off x="3970800" y="5761463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1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D5585B04-C83F-CC71-EA73-369E4A433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5497607" cy="5184576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3603709D-A6FA-4AB4-2B9B-2F03A1515344}"/>
              </a:ext>
            </a:extLst>
          </p:cNvPr>
          <p:cNvSpPr/>
          <p:nvPr/>
        </p:nvSpPr>
        <p:spPr>
          <a:xfrm>
            <a:off x="3276000" y="289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F67B525B-8508-0065-E3D3-22DE818CFC41}"/>
              </a:ext>
            </a:extLst>
          </p:cNvPr>
          <p:cNvSpPr/>
          <p:nvPr/>
        </p:nvSpPr>
        <p:spPr>
          <a:xfrm>
            <a:off x="3275856" y="400506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665E729-D7AF-8153-FA7C-A58C830BC0F0}"/>
              </a:ext>
            </a:extLst>
          </p:cNvPr>
          <p:cNvSpPr/>
          <p:nvPr/>
        </p:nvSpPr>
        <p:spPr>
          <a:xfrm>
            <a:off x="3275856" y="5130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26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53C81B5-7441-B6A8-9E1A-0F005C8C4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268187" cy="4968552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D97D84B-6D56-22F5-526C-3B2B85E5DA75}"/>
              </a:ext>
            </a:extLst>
          </p:cNvPr>
          <p:cNvCxnSpPr>
            <a:cxnSpLocks/>
          </p:cNvCxnSpPr>
          <p:nvPr/>
        </p:nvCxnSpPr>
        <p:spPr>
          <a:xfrm>
            <a:off x="2647982" y="3819600"/>
            <a:ext cx="1432763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17FF38-8EA0-A167-A412-D7D0F5600E7C}"/>
              </a:ext>
            </a:extLst>
          </p:cNvPr>
          <p:cNvSpPr txBox="1"/>
          <p:nvPr/>
        </p:nvSpPr>
        <p:spPr>
          <a:xfrm>
            <a:off x="5096070" y="45321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drinks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B783D36-A9B8-2627-D71B-2C6127D213EE}"/>
              </a:ext>
            </a:extLst>
          </p:cNvPr>
          <p:cNvCxnSpPr>
            <a:cxnSpLocks/>
          </p:cNvCxnSpPr>
          <p:nvPr/>
        </p:nvCxnSpPr>
        <p:spPr>
          <a:xfrm rot="-120000" flipV="1">
            <a:off x="2628099" y="2916830"/>
            <a:ext cx="1472531" cy="185519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D5744C7E-32BF-D158-4E2E-DB5E34767D3C}"/>
              </a:ext>
            </a:extLst>
          </p:cNvPr>
          <p:cNvCxnSpPr>
            <a:cxnSpLocks/>
          </p:cNvCxnSpPr>
          <p:nvPr/>
        </p:nvCxnSpPr>
        <p:spPr>
          <a:xfrm rot="-60000" flipV="1">
            <a:off x="2668145" y="4797690"/>
            <a:ext cx="1404721" cy="91517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3AC2CF-3ACD-6859-2714-9F17434FF450}"/>
              </a:ext>
            </a:extLst>
          </p:cNvPr>
          <p:cNvSpPr txBox="1"/>
          <p:nvPr/>
        </p:nvSpPr>
        <p:spPr>
          <a:xfrm>
            <a:off x="5364088" y="35683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1FC2C4-B533-DEC9-22C7-0B57E6A61F6A}"/>
              </a:ext>
            </a:extLst>
          </p:cNvPr>
          <p:cNvSpPr txBox="1"/>
          <p:nvPr/>
        </p:nvSpPr>
        <p:spPr>
          <a:xfrm>
            <a:off x="5253073" y="26282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3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1A10FC67-E282-D1BE-25A6-7455983C0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42" y="1484784"/>
            <a:ext cx="6378004" cy="41044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C9B1E5-149C-31A6-4111-EB2A8543A6A2}"/>
              </a:ext>
            </a:extLst>
          </p:cNvPr>
          <p:cNvSpPr txBox="1"/>
          <p:nvPr/>
        </p:nvSpPr>
        <p:spPr>
          <a:xfrm>
            <a:off x="4410068" y="293093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EDA2C3-1F6E-7C8E-755A-D79EEC2439AD}"/>
              </a:ext>
            </a:extLst>
          </p:cNvPr>
          <p:cNvSpPr txBox="1"/>
          <p:nvPr/>
        </p:nvSpPr>
        <p:spPr>
          <a:xfrm>
            <a:off x="5706212" y="383867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1DCF5C-5FBB-D46E-9DE0-B8CA7C4878B5}"/>
              </a:ext>
            </a:extLst>
          </p:cNvPr>
          <p:cNvSpPr txBox="1"/>
          <p:nvPr/>
        </p:nvSpPr>
        <p:spPr>
          <a:xfrm>
            <a:off x="4986132" y="47464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closes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31C0B853-C371-7665-F569-A416EE8F8AE3}"/>
              </a:ext>
            </a:extLst>
          </p:cNvPr>
          <p:cNvCxnSpPr>
            <a:cxnSpLocks/>
          </p:cNvCxnSpPr>
          <p:nvPr/>
        </p:nvCxnSpPr>
        <p:spPr>
          <a:xfrm>
            <a:off x="2465852" y="3308400"/>
            <a:ext cx="64807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BD5CFDBE-73C1-2C89-4C4F-9F3DC94995BC}"/>
              </a:ext>
            </a:extLst>
          </p:cNvPr>
          <p:cNvCxnSpPr>
            <a:cxnSpLocks/>
          </p:cNvCxnSpPr>
          <p:nvPr/>
        </p:nvCxnSpPr>
        <p:spPr>
          <a:xfrm>
            <a:off x="3420044" y="4210195"/>
            <a:ext cx="792088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4752C13D-ADC1-E2A1-02A2-BD82C6562542}"/>
              </a:ext>
            </a:extLst>
          </p:cNvPr>
          <p:cNvCxnSpPr>
            <a:cxnSpLocks/>
          </p:cNvCxnSpPr>
          <p:nvPr/>
        </p:nvCxnSpPr>
        <p:spPr>
          <a:xfrm flipV="1">
            <a:off x="2646044" y="5115272"/>
            <a:ext cx="576064" cy="23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1BA2585C-A3C4-3D6E-4C0D-44DBB725A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59"/>
          <a:stretch/>
        </p:blipFill>
        <p:spPr>
          <a:xfrm>
            <a:off x="888596" y="1623199"/>
            <a:ext cx="6912768" cy="4735340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E94CBE51-6715-614E-1B4B-CF8B0722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4" y="924799"/>
            <a:ext cx="2990422" cy="6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DF7CFE-EED4-68F7-447B-DC56867C834A}"/>
              </a:ext>
            </a:extLst>
          </p:cNvPr>
          <p:cNvSpPr txBox="1"/>
          <p:nvPr/>
        </p:nvSpPr>
        <p:spPr>
          <a:xfrm>
            <a:off x="3806967" y="423679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carry our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backpacks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027BED-6728-EEEC-8877-2ADA8331676C}"/>
              </a:ext>
            </a:extLst>
          </p:cNvPr>
          <p:cNvSpPr txBox="1"/>
          <p:nvPr/>
        </p:nvSpPr>
        <p:spPr>
          <a:xfrm>
            <a:off x="3806967" y="567679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write a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3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30E8A078-F0B0-1D34-05ED-65C54A92D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3" b="1"/>
          <a:stretch/>
        </p:blipFill>
        <p:spPr>
          <a:xfrm>
            <a:off x="899591" y="1498122"/>
            <a:ext cx="6848039" cy="42351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EE6ACA-A081-5AB6-62C5-07832B0BCB5A}"/>
              </a:ext>
            </a:extLst>
          </p:cNvPr>
          <p:cNvSpPr txBox="1"/>
          <p:nvPr/>
        </p:nvSpPr>
        <p:spPr>
          <a:xfrm>
            <a:off x="3635896" y="212573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catches the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A1263E-F36E-ADB9-1E63-3EDABB354356}"/>
              </a:ext>
            </a:extLst>
          </p:cNvPr>
          <p:cNvSpPr txBox="1"/>
          <p:nvPr/>
        </p:nvSpPr>
        <p:spPr>
          <a:xfrm>
            <a:off x="3635896" y="353808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color the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D557F3-0935-722B-A7AD-C72A3F657EA6}"/>
              </a:ext>
            </a:extLst>
          </p:cNvPr>
          <p:cNvSpPr txBox="1"/>
          <p:nvPr/>
        </p:nvSpPr>
        <p:spPr>
          <a:xfrm>
            <a:off x="3635896" y="49752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asks a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18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1413744-932F-C44D-2CAA-14F5F5294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6000"/>
            <a:ext cx="3949903" cy="711237"/>
          </a:xfr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55D9D45-CA98-3EB3-8D19-15F261AF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03933"/>
            <a:ext cx="7056784" cy="4625387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xmlns="" id="{C2B135B3-E839-6C76-AEEE-2B8D95C5E718}"/>
              </a:ext>
            </a:extLst>
          </p:cNvPr>
          <p:cNvCxnSpPr>
            <a:cxnSpLocks/>
          </p:cNvCxnSpPr>
          <p:nvPr/>
        </p:nvCxnSpPr>
        <p:spPr>
          <a:xfrm flipV="1">
            <a:off x="3347864" y="2412000"/>
            <a:ext cx="2304256" cy="1017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18A6055B-2984-741B-A76E-959581506EA9}"/>
              </a:ext>
            </a:extLst>
          </p:cNvPr>
          <p:cNvCxnSpPr>
            <a:cxnSpLocks/>
          </p:cNvCxnSpPr>
          <p:nvPr/>
        </p:nvCxnSpPr>
        <p:spPr>
          <a:xfrm>
            <a:off x="3347864" y="4509120"/>
            <a:ext cx="2304256" cy="1026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01E383F4-6141-E040-3495-50BB5AB33308}"/>
              </a:ext>
            </a:extLst>
          </p:cNvPr>
          <p:cNvCxnSpPr>
            <a:cxnSpLocks/>
          </p:cNvCxnSpPr>
          <p:nvPr/>
        </p:nvCxnSpPr>
        <p:spPr>
          <a:xfrm flipV="1">
            <a:off x="3347864" y="3429000"/>
            <a:ext cx="2304256" cy="208823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17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5CA21B8-C9AD-DEE4-B904-856F19D02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91355"/>
            <a:ext cx="7651683" cy="42246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18AFF7-D179-935C-44FC-7516F7FA94D8}"/>
              </a:ext>
            </a:extLst>
          </p:cNvPr>
          <p:cNvSpPr txBox="1"/>
          <p:nvPr/>
        </p:nvSpPr>
        <p:spPr>
          <a:xfrm>
            <a:off x="2061138" y="38452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B3444D-ACA7-994A-0E3F-53B99B7CF1AB}"/>
              </a:ext>
            </a:extLst>
          </p:cNvPr>
          <p:cNvSpPr txBox="1"/>
          <p:nvPr/>
        </p:nvSpPr>
        <p:spPr>
          <a:xfrm>
            <a:off x="1737102" y="41769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D8718B-E1EF-387E-833E-6AFA44BC65A7}"/>
              </a:ext>
            </a:extLst>
          </p:cNvPr>
          <p:cNvSpPr txBox="1"/>
          <p:nvPr/>
        </p:nvSpPr>
        <p:spPr>
          <a:xfrm>
            <a:off x="3108840" y="41769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FF86A4-613C-2E83-CE87-E7E64461E05F}"/>
              </a:ext>
            </a:extLst>
          </p:cNvPr>
          <p:cNvSpPr txBox="1"/>
          <p:nvPr/>
        </p:nvSpPr>
        <p:spPr>
          <a:xfrm>
            <a:off x="2234277" y="454096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B478D1-E2EF-A354-1714-A297532FCFBD}"/>
              </a:ext>
            </a:extLst>
          </p:cNvPr>
          <p:cNvSpPr txBox="1"/>
          <p:nvPr/>
        </p:nvSpPr>
        <p:spPr>
          <a:xfrm>
            <a:off x="1751664" y="484587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20932A-5647-D475-FD26-7A167143B973}"/>
              </a:ext>
            </a:extLst>
          </p:cNvPr>
          <p:cNvSpPr txBox="1"/>
          <p:nvPr/>
        </p:nvSpPr>
        <p:spPr>
          <a:xfrm>
            <a:off x="1737102" y="52065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02491D-529D-5E46-6B36-CD9768924E97}"/>
              </a:ext>
            </a:extLst>
          </p:cNvPr>
          <p:cNvSpPr txBox="1"/>
          <p:nvPr/>
        </p:nvSpPr>
        <p:spPr>
          <a:xfrm>
            <a:off x="3046721" y="48457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D1E284-4850-BEC6-7453-F3F3CFE59163}"/>
              </a:ext>
            </a:extLst>
          </p:cNvPr>
          <p:cNvSpPr txBox="1"/>
          <p:nvPr/>
        </p:nvSpPr>
        <p:spPr>
          <a:xfrm>
            <a:off x="2926481" y="520439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BAAD30-1E5C-02C8-BF76-10586D1003E7}"/>
              </a:ext>
            </a:extLst>
          </p:cNvPr>
          <p:cNvSpPr txBox="1"/>
          <p:nvPr/>
        </p:nvSpPr>
        <p:spPr>
          <a:xfrm>
            <a:off x="4718878" y="52151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1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32937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4 I Don’t Like Tennis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6696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simple tense in negatives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52928" cy="472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FF931B8-AE43-9FE1-B857-EE1F3F401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6" y="1628800"/>
            <a:ext cx="6264696" cy="4875971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274084FC-4D8C-7396-A63E-151266180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0" y="792024"/>
            <a:ext cx="3949903" cy="711237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F5FA780A-2C6D-CBE7-98FE-949CE5FA28C6}"/>
              </a:ext>
            </a:extLst>
          </p:cNvPr>
          <p:cNvSpPr/>
          <p:nvPr/>
        </p:nvSpPr>
        <p:spPr>
          <a:xfrm>
            <a:off x="3370134" y="3600024"/>
            <a:ext cx="739584" cy="317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7CD077A4-5894-6D21-E615-61CCB824D0AD}"/>
              </a:ext>
            </a:extLst>
          </p:cNvPr>
          <p:cNvCxnSpPr>
            <a:cxnSpLocks/>
          </p:cNvCxnSpPr>
          <p:nvPr/>
        </p:nvCxnSpPr>
        <p:spPr>
          <a:xfrm>
            <a:off x="4126134" y="3861048"/>
            <a:ext cx="39441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C600108-2DD4-A391-767F-2A8A4DA9BA77}"/>
              </a:ext>
            </a:extLst>
          </p:cNvPr>
          <p:cNvSpPr/>
          <p:nvPr/>
        </p:nvSpPr>
        <p:spPr>
          <a:xfrm>
            <a:off x="3496134" y="5688024"/>
            <a:ext cx="739584" cy="317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300582F7-CAD6-395F-11C5-668B21350FEF}"/>
              </a:ext>
            </a:extLst>
          </p:cNvPr>
          <p:cNvSpPr/>
          <p:nvPr/>
        </p:nvSpPr>
        <p:spPr>
          <a:xfrm>
            <a:off x="3265734" y="4643730"/>
            <a:ext cx="576064" cy="317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3D37E27-09FE-28F9-CA7D-437B5AE9D292}"/>
              </a:ext>
            </a:extLst>
          </p:cNvPr>
          <p:cNvCxnSpPr>
            <a:cxnSpLocks/>
          </p:cNvCxnSpPr>
          <p:nvPr/>
        </p:nvCxnSpPr>
        <p:spPr>
          <a:xfrm>
            <a:off x="3841798" y="4914024"/>
            <a:ext cx="315718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ECED3AEE-4E37-B847-8FC4-42A16D8C6A61}"/>
              </a:ext>
            </a:extLst>
          </p:cNvPr>
          <p:cNvCxnSpPr>
            <a:cxnSpLocks/>
          </p:cNvCxnSpPr>
          <p:nvPr/>
        </p:nvCxnSpPr>
        <p:spPr>
          <a:xfrm>
            <a:off x="4239490" y="5958024"/>
            <a:ext cx="343989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6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7EB1858-2EB6-1283-5366-B7051FA57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056784" cy="4788175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9728604A-F2E7-EED0-EF6C-BB6A7539B2F3}"/>
              </a:ext>
            </a:extLst>
          </p:cNvPr>
          <p:cNvCxnSpPr>
            <a:cxnSpLocks/>
          </p:cNvCxnSpPr>
          <p:nvPr/>
        </p:nvCxnSpPr>
        <p:spPr>
          <a:xfrm>
            <a:off x="2968154" y="3469966"/>
            <a:ext cx="1531838" cy="101977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CF55B32D-A59A-DAFE-7981-F278FD5BAADC}"/>
              </a:ext>
            </a:extLst>
          </p:cNvPr>
          <p:cNvCxnSpPr>
            <a:cxnSpLocks/>
          </p:cNvCxnSpPr>
          <p:nvPr/>
        </p:nvCxnSpPr>
        <p:spPr>
          <a:xfrm flipV="1">
            <a:off x="2968154" y="2420888"/>
            <a:ext cx="1531838" cy="206885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99134226-D5EC-47F0-4B6D-63E428CCEA9A}"/>
              </a:ext>
            </a:extLst>
          </p:cNvPr>
          <p:cNvCxnSpPr>
            <a:cxnSpLocks/>
          </p:cNvCxnSpPr>
          <p:nvPr/>
        </p:nvCxnSpPr>
        <p:spPr>
          <a:xfrm flipV="1">
            <a:off x="2968154" y="3455313"/>
            <a:ext cx="1531838" cy="206191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0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93AC85F2-9A38-38B7-C6AE-D3C1280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0" y="836712"/>
            <a:ext cx="3137061" cy="628682"/>
          </a:xfrm>
          <a:prstGeom prst="rect">
            <a:avLst/>
          </a:prstGeom>
        </p:spPr>
      </p:pic>
      <p:pic>
        <p:nvPicPr>
          <p:cNvPr id="9" name="내용 개체 틀 8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7FEEBBE-2060-3F15-77BE-4805A4C7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68" y="1412776"/>
            <a:ext cx="6264696" cy="4980434"/>
          </a:xfr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69174EF4-9B91-99C4-80C4-71A30C34709E}"/>
              </a:ext>
            </a:extLst>
          </p:cNvPr>
          <p:cNvSpPr/>
          <p:nvPr/>
        </p:nvSpPr>
        <p:spPr>
          <a:xfrm>
            <a:off x="3754576" y="3438008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227936D8-AF23-99EA-71D5-43B64388056F}"/>
              </a:ext>
            </a:extLst>
          </p:cNvPr>
          <p:cNvSpPr/>
          <p:nvPr/>
        </p:nvSpPr>
        <p:spPr>
          <a:xfrm>
            <a:off x="4420560" y="4514408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6E4011D5-B02B-B32A-DECB-26ADA93A2F5F}"/>
              </a:ext>
            </a:extLst>
          </p:cNvPr>
          <p:cNvSpPr/>
          <p:nvPr/>
        </p:nvSpPr>
        <p:spPr>
          <a:xfrm>
            <a:off x="3473776" y="5576408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6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17EFC61-2B50-7AAE-3770-CC664E198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056784" cy="47547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1D3996-00D5-EE51-8BAF-3F6CE3A55896}"/>
              </a:ext>
            </a:extLst>
          </p:cNvPr>
          <p:cNvSpPr txBox="1"/>
          <p:nvPr/>
        </p:nvSpPr>
        <p:spPr>
          <a:xfrm>
            <a:off x="3275856" y="324433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EBCC9F-8184-9623-4888-4FE0B271A4F9}"/>
              </a:ext>
            </a:extLst>
          </p:cNvPr>
          <p:cNvSpPr txBox="1"/>
          <p:nvPr/>
        </p:nvSpPr>
        <p:spPr>
          <a:xfrm>
            <a:off x="3275856" y="42666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702DE5-F2DD-AB39-3924-B502D1C1D960}"/>
              </a:ext>
            </a:extLst>
          </p:cNvPr>
          <p:cNvSpPr txBox="1"/>
          <p:nvPr/>
        </p:nvSpPr>
        <p:spPr>
          <a:xfrm>
            <a:off x="3275856" y="528889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D86C6D-9DC5-F9C2-359A-6FB119D72BFC}"/>
              </a:ext>
            </a:extLst>
          </p:cNvPr>
          <p:cNvSpPr txBox="1"/>
          <p:nvPr/>
        </p:nvSpPr>
        <p:spPr>
          <a:xfrm>
            <a:off x="4628398" y="528889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E9B8B7-DD33-0436-ADC7-5CF1401BB136}"/>
              </a:ext>
            </a:extLst>
          </p:cNvPr>
          <p:cNvSpPr txBox="1"/>
          <p:nvPr/>
        </p:nvSpPr>
        <p:spPr>
          <a:xfrm>
            <a:off x="4632011" y="42666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D30E0E-4BBF-48FE-3CE6-7F0911E79084}"/>
              </a:ext>
            </a:extLst>
          </p:cNvPr>
          <p:cNvSpPr txBox="1"/>
          <p:nvPr/>
        </p:nvSpPr>
        <p:spPr>
          <a:xfrm>
            <a:off x="4716016" y="32431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8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07C931C-B152-8A39-CED6-5F2479C25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"/>
          <a:stretch/>
        </p:blipFill>
        <p:spPr>
          <a:xfrm>
            <a:off x="611561" y="1412776"/>
            <a:ext cx="7309696" cy="4680520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3F82A8D4-0B5A-CB88-A6F2-2A6200840FFC}"/>
              </a:ext>
            </a:extLst>
          </p:cNvPr>
          <p:cNvSpPr/>
          <p:nvPr/>
        </p:nvSpPr>
        <p:spPr>
          <a:xfrm>
            <a:off x="5217388" y="31032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1F7E572A-0F32-359E-8221-FFF49CBDD616}"/>
              </a:ext>
            </a:extLst>
          </p:cNvPr>
          <p:cNvSpPr/>
          <p:nvPr/>
        </p:nvSpPr>
        <p:spPr>
          <a:xfrm>
            <a:off x="5217388" y="407707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450B7095-578F-7A41-4086-3F0C580FA80D}"/>
              </a:ext>
            </a:extLst>
          </p:cNvPr>
          <p:cNvSpPr/>
          <p:nvPr/>
        </p:nvSpPr>
        <p:spPr>
          <a:xfrm>
            <a:off x="5217388" y="5436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0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내용 개체 틀 8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A997FB9-BB28-6749-B7DF-1309CB95F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6663836" cy="47117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ACD031-F744-A574-67E2-A554AEE11006}"/>
              </a:ext>
            </a:extLst>
          </p:cNvPr>
          <p:cNvSpPr txBox="1"/>
          <p:nvPr/>
        </p:nvSpPr>
        <p:spPr>
          <a:xfrm>
            <a:off x="1882491" y="3293419"/>
            <a:ext cx="342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don’t wash our clothes.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73C510-503D-03CC-FAD8-BC716E72E2CB}"/>
              </a:ext>
            </a:extLst>
          </p:cNvPr>
          <p:cNvSpPr txBox="1"/>
          <p:nvPr/>
        </p:nvSpPr>
        <p:spPr>
          <a:xfrm>
            <a:off x="1882491" y="436510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mother doesn’t clean the house.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150627-D79A-723B-1443-A1834DFF9894}"/>
              </a:ext>
            </a:extLst>
          </p:cNvPr>
          <p:cNvSpPr txBox="1"/>
          <p:nvPr/>
        </p:nvSpPr>
        <p:spPr>
          <a:xfrm>
            <a:off x="1882491" y="543678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don’t finish their homework.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68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7D4D2CB-9154-ACF0-93AC-451F9E8AB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4"/>
          <a:stretch/>
        </p:blipFill>
        <p:spPr>
          <a:xfrm>
            <a:off x="899592" y="1274400"/>
            <a:ext cx="6696744" cy="4899675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087373B7-BC5E-2C2E-66AF-982E8EA34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5"/>
          <a:stretch/>
        </p:blipFill>
        <p:spPr>
          <a:xfrm>
            <a:off x="396000" y="786808"/>
            <a:ext cx="2990422" cy="604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14DACC-5519-135A-0625-80AD5A150493}"/>
              </a:ext>
            </a:extLst>
          </p:cNvPr>
          <p:cNvSpPr txBox="1"/>
          <p:nvPr/>
        </p:nvSpPr>
        <p:spPr>
          <a:xfrm>
            <a:off x="3404678" y="40500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doesn’t live in Brazil.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BA973F-20A8-775F-F78E-CAC96088E255}"/>
              </a:ext>
            </a:extLst>
          </p:cNvPr>
          <p:cNvSpPr txBox="1"/>
          <p:nvPr/>
        </p:nvSpPr>
        <p:spPr>
          <a:xfrm>
            <a:off x="3404678" y="5436000"/>
            <a:ext cx="378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don’t read the newspaper.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9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209DCCC8-2E24-2F0B-2523-9675D883E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6"/>
          <a:stretch/>
        </p:blipFill>
        <p:spPr>
          <a:xfrm>
            <a:off x="899592" y="1628800"/>
            <a:ext cx="6624736" cy="4009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5265B3-FEC4-AE8C-D49C-FDBE0DE8AEC2}"/>
              </a:ext>
            </a:extLst>
          </p:cNvPr>
          <p:cNvSpPr txBox="1"/>
          <p:nvPr/>
        </p:nvSpPr>
        <p:spPr>
          <a:xfrm>
            <a:off x="3361618" y="2254504"/>
            <a:ext cx="270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doesn’t rain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A5C37D-B459-8F14-0983-35B0AB58AE2E}"/>
              </a:ext>
            </a:extLst>
          </p:cNvPr>
          <p:cNvSpPr txBox="1"/>
          <p:nvPr/>
        </p:nvSpPr>
        <p:spPr>
          <a:xfrm>
            <a:off x="3361618" y="3633733"/>
            <a:ext cx="337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doesn’t play the piano.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2360D6-FA9C-23C4-FBBD-58397C4EA231}"/>
              </a:ext>
            </a:extLst>
          </p:cNvPr>
          <p:cNvSpPr txBox="1"/>
          <p:nvPr/>
        </p:nvSpPr>
        <p:spPr>
          <a:xfrm>
            <a:off x="3361618" y="5012962"/>
            <a:ext cx="337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don’t watch TV.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70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4C799BC9-7E90-1219-88DF-8E9AC4C71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4" y="1268760"/>
            <a:ext cx="5917972" cy="4994467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879F06A3-F0CB-3CFA-D25B-5ECC60B935F0}"/>
              </a:ext>
            </a:extLst>
          </p:cNvPr>
          <p:cNvSpPr/>
          <p:nvPr/>
        </p:nvSpPr>
        <p:spPr>
          <a:xfrm>
            <a:off x="3866400" y="331131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B929CA7F-FD7B-D8C9-F272-404092176FDD}"/>
              </a:ext>
            </a:extLst>
          </p:cNvPr>
          <p:cNvSpPr/>
          <p:nvPr/>
        </p:nvSpPr>
        <p:spPr>
          <a:xfrm>
            <a:off x="4032000" y="4363200"/>
            <a:ext cx="35719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E95C2FBC-D766-5BC6-93BA-8EDC2599CA39}"/>
              </a:ext>
            </a:extLst>
          </p:cNvPr>
          <p:cNvSpPr/>
          <p:nvPr/>
        </p:nvSpPr>
        <p:spPr>
          <a:xfrm>
            <a:off x="3851920" y="5436000"/>
            <a:ext cx="35719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0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BE8ED28C-D2BE-403E-C604-3877FB296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8" y="1556792"/>
            <a:ext cx="7330452" cy="38884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E3B7D0-3538-6C06-BB31-9A2EA7CA8C2D}"/>
              </a:ext>
            </a:extLst>
          </p:cNvPr>
          <p:cNvSpPr txBox="1"/>
          <p:nvPr/>
        </p:nvSpPr>
        <p:spPr>
          <a:xfrm>
            <a:off x="3575690" y="26210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CB9ED4-E52F-64A6-8783-2F37A05E0F79}"/>
              </a:ext>
            </a:extLst>
          </p:cNvPr>
          <p:cNvSpPr txBox="1"/>
          <p:nvPr/>
        </p:nvSpPr>
        <p:spPr>
          <a:xfrm>
            <a:off x="2171534" y="466409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9BACA2-90B8-C3FE-CEC3-4D11A6475F14}"/>
              </a:ext>
            </a:extLst>
          </p:cNvPr>
          <p:cNvSpPr txBox="1"/>
          <p:nvPr/>
        </p:nvSpPr>
        <p:spPr>
          <a:xfrm>
            <a:off x="2243542" y="3300432"/>
            <a:ext cx="117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688625-8DCB-0B1A-C122-A8E4CAAA60EA}"/>
              </a:ext>
            </a:extLst>
          </p:cNvPr>
          <p:cNvSpPr txBox="1"/>
          <p:nvPr/>
        </p:nvSpPr>
        <p:spPr>
          <a:xfrm>
            <a:off x="3878507" y="3983690"/>
            <a:ext cx="117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doesn’t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30F653-EBAC-D27D-FF8D-443145ECA1F9}"/>
              </a:ext>
            </a:extLst>
          </p:cNvPr>
          <p:cNvSpPr txBox="1"/>
          <p:nvPr/>
        </p:nvSpPr>
        <p:spPr>
          <a:xfrm>
            <a:off x="2051421" y="3639141"/>
            <a:ext cx="117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70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77179" y="43439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5 There Is a TV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569" y="130388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there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with the verb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8136905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5A57304-C963-51D5-A905-B993FDA2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87237"/>
            <a:ext cx="6624736" cy="5405147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11C0F96A-2468-AA7A-91FB-31E2BF53D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5" y="764704"/>
            <a:ext cx="3949903" cy="639229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DD600B63-C0A2-DE76-A97E-16FAD57DDAF2}"/>
              </a:ext>
            </a:extLst>
          </p:cNvPr>
          <p:cNvCxnSpPr>
            <a:cxnSpLocks/>
          </p:cNvCxnSpPr>
          <p:nvPr/>
        </p:nvCxnSpPr>
        <p:spPr>
          <a:xfrm flipV="1">
            <a:off x="3974730" y="3356992"/>
            <a:ext cx="2325462" cy="54692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D6A2E1DD-8160-EADE-4A28-201016F9835C}"/>
              </a:ext>
            </a:extLst>
          </p:cNvPr>
          <p:cNvCxnSpPr>
            <a:cxnSpLocks/>
          </p:cNvCxnSpPr>
          <p:nvPr/>
        </p:nvCxnSpPr>
        <p:spPr>
          <a:xfrm flipV="1">
            <a:off x="2915816" y="4437112"/>
            <a:ext cx="2362263" cy="58179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21DFBD9-117F-B523-339C-1BFE23306CAD}"/>
              </a:ext>
            </a:extLst>
          </p:cNvPr>
          <p:cNvCxnSpPr>
            <a:cxnSpLocks/>
          </p:cNvCxnSpPr>
          <p:nvPr/>
        </p:nvCxnSpPr>
        <p:spPr>
          <a:xfrm>
            <a:off x="5266371" y="4453129"/>
            <a:ext cx="1033821" cy="56577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462E1E7A-5DFC-4D62-A8B2-11CF83765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8180732" cy="2808312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B51C7C6-0538-4DB5-4F35-AD79EFD90F85}"/>
              </a:ext>
            </a:extLst>
          </p:cNvPr>
          <p:cNvSpPr/>
          <p:nvPr/>
        </p:nvSpPr>
        <p:spPr>
          <a:xfrm>
            <a:off x="6415816" y="304202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40661F49-EB2B-43D9-A262-C432C99C6714}"/>
              </a:ext>
            </a:extLst>
          </p:cNvPr>
          <p:cNvSpPr/>
          <p:nvPr/>
        </p:nvSpPr>
        <p:spPr>
          <a:xfrm>
            <a:off x="2581816" y="378002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1C326BAA-785E-0DF5-66D0-423AE67C8FB0}"/>
              </a:ext>
            </a:extLst>
          </p:cNvPr>
          <p:cNvSpPr/>
          <p:nvPr/>
        </p:nvSpPr>
        <p:spPr>
          <a:xfrm>
            <a:off x="6415816" y="378002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7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B86404AE-CBE3-F2A2-3A41-3F6417048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9"/>
          <a:stretch/>
        </p:blipFill>
        <p:spPr>
          <a:xfrm>
            <a:off x="855081" y="1410047"/>
            <a:ext cx="7002379" cy="5004508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E676C6A9-BAEA-6BF8-D25D-02098A5B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97" y="757351"/>
            <a:ext cx="3137061" cy="628682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EBE5A032-BB77-A5E6-82C8-D90FA7822205}"/>
              </a:ext>
            </a:extLst>
          </p:cNvPr>
          <p:cNvSpPr/>
          <p:nvPr/>
        </p:nvSpPr>
        <p:spPr>
          <a:xfrm>
            <a:off x="5769497" y="3730951"/>
            <a:ext cx="365423" cy="36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9208B349-6E68-DC19-B869-77B71E0EDE44}"/>
              </a:ext>
            </a:extLst>
          </p:cNvPr>
          <p:cNvSpPr/>
          <p:nvPr/>
        </p:nvSpPr>
        <p:spPr>
          <a:xfrm>
            <a:off x="5769497" y="4789351"/>
            <a:ext cx="365423" cy="36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6B091E52-0A39-D38E-305A-1F93B82A1061}"/>
              </a:ext>
            </a:extLst>
          </p:cNvPr>
          <p:cNvSpPr/>
          <p:nvPr/>
        </p:nvSpPr>
        <p:spPr>
          <a:xfrm>
            <a:off x="5769497" y="5455351"/>
            <a:ext cx="365423" cy="36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12F8D91-2BCF-78D6-F5AF-3877DD53C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6336704" cy="5115872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4B0C932-54F3-7D45-0666-AD9E035C7873}"/>
              </a:ext>
            </a:extLst>
          </p:cNvPr>
          <p:cNvSpPr/>
          <p:nvPr/>
        </p:nvSpPr>
        <p:spPr>
          <a:xfrm>
            <a:off x="4590000" y="3212976"/>
            <a:ext cx="648072" cy="31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C9290000-8415-495E-FE96-FDE5FFDFCBCB}"/>
              </a:ext>
            </a:extLst>
          </p:cNvPr>
          <p:cNvSpPr/>
          <p:nvPr/>
        </p:nvSpPr>
        <p:spPr>
          <a:xfrm>
            <a:off x="4410000" y="4356000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FD42CD46-F374-124F-8E89-271063BF4E26}"/>
              </a:ext>
            </a:extLst>
          </p:cNvPr>
          <p:cNvSpPr/>
          <p:nvPr/>
        </p:nvSpPr>
        <p:spPr>
          <a:xfrm>
            <a:off x="4050000" y="5490000"/>
            <a:ext cx="425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0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4F9ABB5-F8A6-4B62-A81F-6344ED022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1"/>
          <a:stretch/>
        </p:blipFill>
        <p:spPr>
          <a:xfrm>
            <a:off x="539552" y="1196752"/>
            <a:ext cx="7128791" cy="5209030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A366EF68-888D-D8E3-D4AD-4FB98B7081BA}"/>
              </a:ext>
            </a:extLst>
          </p:cNvPr>
          <p:cNvCxnSpPr>
            <a:cxnSpLocks/>
          </p:cNvCxnSpPr>
          <p:nvPr/>
        </p:nvCxnSpPr>
        <p:spPr>
          <a:xfrm>
            <a:off x="2627784" y="2204864"/>
            <a:ext cx="1368263" cy="230425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0CC089-8040-7C39-CDE6-9C0A445F3C70}"/>
              </a:ext>
            </a:extLst>
          </p:cNvPr>
          <p:cNvSpPr txBox="1"/>
          <p:nvPr/>
        </p:nvSpPr>
        <p:spPr>
          <a:xfrm>
            <a:off x="4411188" y="31155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74579B66-BD32-2BCD-7B82-9E37C92E8D90}"/>
              </a:ext>
            </a:extLst>
          </p:cNvPr>
          <p:cNvCxnSpPr>
            <a:cxnSpLocks/>
          </p:cNvCxnSpPr>
          <p:nvPr/>
        </p:nvCxnSpPr>
        <p:spPr>
          <a:xfrm>
            <a:off x="2656673" y="4514097"/>
            <a:ext cx="1339374" cy="114715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1893650A-5E8B-CEB0-57CE-DC9BF9DEBA67}"/>
              </a:ext>
            </a:extLst>
          </p:cNvPr>
          <p:cNvCxnSpPr>
            <a:cxnSpLocks/>
          </p:cNvCxnSpPr>
          <p:nvPr/>
        </p:nvCxnSpPr>
        <p:spPr>
          <a:xfrm flipV="1">
            <a:off x="2627784" y="3356992"/>
            <a:ext cx="1368263" cy="230425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6F6428-DF44-7C4E-9FE1-228D7B5C3DF0}"/>
              </a:ext>
            </a:extLst>
          </p:cNvPr>
          <p:cNvSpPr txBox="1"/>
          <p:nvPr/>
        </p:nvSpPr>
        <p:spPr>
          <a:xfrm>
            <a:off x="4411188" y="42524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BCD5215-F1A6-E9FF-97BE-6EA95593F211}"/>
              </a:ext>
            </a:extLst>
          </p:cNvPr>
          <p:cNvSpPr txBox="1"/>
          <p:nvPr/>
        </p:nvSpPr>
        <p:spPr>
          <a:xfrm>
            <a:off x="4411188" y="538933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636E8B-0173-F734-48B9-BC2FEE5F3333}"/>
              </a:ext>
            </a:extLst>
          </p:cNvPr>
          <p:cNvSpPr txBox="1"/>
          <p:nvPr/>
        </p:nvSpPr>
        <p:spPr>
          <a:xfrm>
            <a:off x="5829834" y="311231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00FF1-2011-6F06-36D9-C478468BFCD7}"/>
              </a:ext>
            </a:extLst>
          </p:cNvPr>
          <p:cNvSpPr txBox="1"/>
          <p:nvPr/>
        </p:nvSpPr>
        <p:spPr>
          <a:xfrm>
            <a:off x="5796134" y="42524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BB365E3-F128-4AB1-B24E-115E711F6236}"/>
              </a:ext>
            </a:extLst>
          </p:cNvPr>
          <p:cNvSpPr txBox="1"/>
          <p:nvPr/>
        </p:nvSpPr>
        <p:spPr>
          <a:xfrm>
            <a:off x="5724128" y="538933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isn’t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1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CBC0A5B1-5953-02D6-9930-153AFF372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9603"/>
            <a:ext cx="6768752" cy="45321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DE4D0F-628D-B2CB-B65B-D4F72BFC4ED7}"/>
              </a:ext>
            </a:extLst>
          </p:cNvPr>
          <p:cNvSpPr txBox="1"/>
          <p:nvPr/>
        </p:nvSpPr>
        <p:spPr>
          <a:xfrm>
            <a:off x="3275856" y="33846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a newspaper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67176E-4BF9-2D38-A2C0-9E6C6CDBF821}"/>
              </a:ext>
            </a:extLst>
          </p:cNvPr>
          <p:cNvSpPr txBox="1"/>
          <p:nvPr/>
        </p:nvSpPr>
        <p:spPr>
          <a:xfrm>
            <a:off x="3275856" y="44152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C5F72F-5106-B85B-124C-A9D26EDB5B91}"/>
              </a:ext>
            </a:extLst>
          </p:cNvPr>
          <p:cNvSpPr txBox="1"/>
          <p:nvPr/>
        </p:nvSpPr>
        <p:spPr>
          <a:xfrm>
            <a:off x="3275856" y="54458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 any plates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5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069A185-4D99-819A-C31C-2040FFEA0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b="2409"/>
          <a:stretch/>
        </p:blipFill>
        <p:spPr>
          <a:xfrm>
            <a:off x="830034" y="1254639"/>
            <a:ext cx="5112569" cy="5583600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AAE4ADF7-CF62-068A-58A5-8C8FCD676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r="8614"/>
          <a:stretch/>
        </p:blipFill>
        <p:spPr>
          <a:xfrm>
            <a:off x="398995" y="794180"/>
            <a:ext cx="2732845" cy="467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734EFE-C5AB-08D2-E04D-765C019BF249}"/>
              </a:ext>
            </a:extLst>
          </p:cNvPr>
          <p:cNvSpPr txBox="1"/>
          <p:nvPr/>
        </p:nvSpPr>
        <p:spPr>
          <a:xfrm>
            <a:off x="2045475" y="451631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F15DE6-1494-58AC-DD63-31342949DB13}"/>
              </a:ext>
            </a:extLst>
          </p:cNvPr>
          <p:cNvSpPr txBox="1"/>
          <p:nvPr/>
        </p:nvSpPr>
        <p:spPr>
          <a:xfrm>
            <a:off x="2045475" y="502036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06AFF9-0EAD-1408-C329-C5CFADB241F1}"/>
              </a:ext>
            </a:extLst>
          </p:cNvPr>
          <p:cNvSpPr txBox="1"/>
          <p:nvPr/>
        </p:nvSpPr>
        <p:spPr>
          <a:xfrm>
            <a:off x="2045475" y="550132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50905D-C4A6-6ABB-58F4-6E5E77A5CED9}"/>
              </a:ext>
            </a:extLst>
          </p:cNvPr>
          <p:cNvSpPr txBox="1"/>
          <p:nvPr/>
        </p:nvSpPr>
        <p:spPr>
          <a:xfrm>
            <a:off x="2045475" y="598511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AB7CC9-1E83-27AC-F04E-0C0D9B436ECC}"/>
              </a:ext>
            </a:extLst>
          </p:cNvPr>
          <p:cNvSpPr txBox="1"/>
          <p:nvPr/>
        </p:nvSpPr>
        <p:spPr>
          <a:xfrm>
            <a:off x="2045475" y="646890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C38446-9CEF-9CFA-9C8F-2CDAC48FAEEF}"/>
              </a:ext>
            </a:extLst>
          </p:cNvPr>
          <p:cNvSpPr txBox="1"/>
          <p:nvPr/>
        </p:nvSpPr>
        <p:spPr>
          <a:xfrm>
            <a:off x="3450076" y="451409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00806C-5C74-7A9D-2B5A-7B0A5677EBE2}"/>
              </a:ext>
            </a:extLst>
          </p:cNvPr>
          <p:cNvSpPr txBox="1"/>
          <p:nvPr/>
        </p:nvSpPr>
        <p:spPr>
          <a:xfrm>
            <a:off x="3386319" y="502036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isn’t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969DC5-7269-ADF5-D1A1-32F85B3F8148}"/>
              </a:ext>
            </a:extLst>
          </p:cNvPr>
          <p:cNvSpPr txBox="1"/>
          <p:nvPr/>
        </p:nvSpPr>
        <p:spPr>
          <a:xfrm>
            <a:off x="3290958" y="54976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aren’t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8F5B95-8EF1-1090-37F2-6B320DDA7FCE}"/>
              </a:ext>
            </a:extLst>
          </p:cNvPr>
          <p:cNvSpPr txBox="1"/>
          <p:nvPr/>
        </p:nvSpPr>
        <p:spPr>
          <a:xfrm>
            <a:off x="3500293" y="598347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0713777-AD0E-CCC4-115B-28823F975410}"/>
              </a:ext>
            </a:extLst>
          </p:cNvPr>
          <p:cNvSpPr txBox="1"/>
          <p:nvPr/>
        </p:nvSpPr>
        <p:spPr>
          <a:xfrm>
            <a:off x="3386319" y="646890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isn’t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5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BA3DE6C9-AA39-E011-344E-506377EA1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91139"/>
            <a:ext cx="7660226" cy="38164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93F3AE-34D7-F207-29FB-2FA43830C811}"/>
              </a:ext>
            </a:extLst>
          </p:cNvPr>
          <p:cNvSpPr txBox="1"/>
          <p:nvPr/>
        </p:nvSpPr>
        <p:spPr>
          <a:xfrm>
            <a:off x="1575042" y="3400262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CC3BEF-A1EF-61E5-DF2E-5ECD411677C2}"/>
              </a:ext>
            </a:extLst>
          </p:cNvPr>
          <p:cNvSpPr txBox="1"/>
          <p:nvPr/>
        </p:nvSpPr>
        <p:spPr>
          <a:xfrm>
            <a:off x="3159218" y="4199459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9230D2-759C-AFFC-569D-202457C526E9}"/>
              </a:ext>
            </a:extLst>
          </p:cNvPr>
          <p:cNvSpPr txBox="1"/>
          <p:nvPr/>
        </p:nvSpPr>
        <p:spPr>
          <a:xfrm>
            <a:off x="3159218" y="3400262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C3E3AC-2862-9986-DEC6-0E5EF0E3C799}"/>
              </a:ext>
            </a:extLst>
          </p:cNvPr>
          <p:cNvSpPr txBox="1"/>
          <p:nvPr/>
        </p:nvSpPr>
        <p:spPr>
          <a:xfrm>
            <a:off x="1575042" y="3799351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F88D8-CEA5-D317-42D3-795858CA4C6B}"/>
              </a:ext>
            </a:extLst>
          </p:cNvPr>
          <p:cNvSpPr txBox="1"/>
          <p:nvPr/>
        </p:nvSpPr>
        <p:spPr>
          <a:xfrm>
            <a:off x="1575042" y="4199459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BA63E5-A7DF-C17C-EB3B-00D6616EEEFC}"/>
              </a:ext>
            </a:extLst>
          </p:cNvPr>
          <p:cNvSpPr txBox="1"/>
          <p:nvPr/>
        </p:nvSpPr>
        <p:spPr>
          <a:xfrm>
            <a:off x="1575042" y="4599567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B26B54-F774-3867-F3F4-841E9D600BDC}"/>
              </a:ext>
            </a:extLst>
          </p:cNvPr>
          <p:cNvSpPr txBox="1"/>
          <p:nvPr/>
        </p:nvSpPr>
        <p:spPr>
          <a:xfrm>
            <a:off x="3159218" y="3796398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E1C606-E3C5-9AB2-9B95-DFDBFA92FB69}"/>
              </a:ext>
            </a:extLst>
          </p:cNvPr>
          <p:cNvSpPr txBox="1"/>
          <p:nvPr/>
        </p:nvSpPr>
        <p:spPr>
          <a:xfrm>
            <a:off x="3159218" y="4599567"/>
            <a:ext cx="9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aren’t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029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215CFF5-ABC4-AFAA-C003-CCF7CDA48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408"/>
            <a:ext cx="3137061" cy="628682"/>
          </a:xfr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17A68320-42BE-1752-FD8E-E3B5A87EF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4"/>
          <a:stretch/>
        </p:blipFill>
        <p:spPr>
          <a:xfrm>
            <a:off x="899592" y="1412775"/>
            <a:ext cx="6968501" cy="4749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9C89D7-C0EA-4F10-127A-F113651CDF08}"/>
              </a:ext>
            </a:extLst>
          </p:cNvPr>
          <p:cNvSpPr txBox="1"/>
          <p:nvPr/>
        </p:nvSpPr>
        <p:spPr>
          <a:xfrm>
            <a:off x="5753809" y="316963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23E12-6D47-3ABE-2908-4F53B00B6428}"/>
              </a:ext>
            </a:extLst>
          </p:cNvPr>
          <p:cNvSpPr txBox="1"/>
          <p:nvPr/>
        </p:nvSpPr>
        <p:spPr>
          <a:xfrm>
            <a:off x="2164987" y="524517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BDEEB4-1296-7CBB-EBDD-04F1EAC20AF5}"/>
              </a:ext>
            </a:extLst>
          </p:cNvPr>
          <p:cNvSpPr txBox="1"/>
          <p:nvPr/>
        </p:nvSpPr>
        <p:spPr>
          <a:xfrm>
            <a:off x="5843821" y="524076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8B1F5F-F487-ED5B-5EBD-8E2E8B55D4A0}"/>
              </a:ext>
            </a:extLst>
          </p:cNvPr>
          <p:cNvSpPr txBox="1"/>
          <p:nvPr/>
        </p:nvSpPr>
        <p:spPr>
          <a:xfrm>
            <a:off x="5328086" y="346069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10F6E7-FE25-B004-0814-0FC1FE5208E3}"/>
              </a:ext>
            </a:extLst>
          </p:cNvPr>
          <p:cNvSpPr txBox="1"/>
          <p:nvPr/>
        </p:nvSpPr>
        <p:spPr>
          <a:xfrm>
            <a:off x="1624927" y="55260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84BC2F-F4CA-3F39-2A16-2D5913BA5B4C}"/>
              </a:ext>
            </a:extLst>
          </p:cNvPr>
          <p:cNvSpPr txBox="1"/>
          <p:nvPr/>
        </p:nvSpPr>
        <p:spPr>
          <a:xfrm>
            <a:off x="5321903" y="55260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77A634-C88B-0EF6-D87A-3BBF441E2F0E}"/>
              </a:ext>
            </a:extLst>
          </p:cNvPr>
          <p:cNvSpPr txBox="1"/>
          <p:nvPr/>
        </p:nvSpPr>
        <p:spPr>
          <a:xfrm>
            <a:off x="2435017" y="55260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62FFBF-D802-6C10-0BEF-B08FBE6550D2}"/>
              </a:ext>
            </a:extLst>
          </p:cNvPr>
          <p:cNvSpPr txBox="1"/>
          <p:nvPr/>
        </p:nvSpPr>
        <p:spPr>
          <a:xfrm>
            <a:off x="6207091" y="552858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</a:t>
            </a: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89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1176" y="45589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6 I Can Swim!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250833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can’t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20891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E9C7011-AF4B-5665-2BD4-9E57DB2AD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"/>
          <a:stretch/>
        </p:blipFill>
        <p:spPr>
          <a:xfrm>
            <a:off x="827584" y="1444673"/>
            <a:ext cx="7125569" cy="4491946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7DDC31CB-5F4B-833A-AE76-78982E263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949903" cy="711237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39937B8-7FE5-D109-E957-146DB02CFB08}"/>
              </a:ext>
            </a:extLst>
          </p:cNvPr>
          <p:cNvCxnSpPr>
            <a:cxnSpLocks/>
          </p:cNvCxnSpPr>
          <p:nvPr/>
        </p:nvCxnSpPr>
        <p:spPr>
          <a:xfrm>
            <a:off x="3001947" y="3427200"/>
            <a:ext cx="2218125" cy="95355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268D1001-92AE-1690-5767-79350972B5E3}"/>
              </a:ext>
            </a:extLst>
          </p:cNvPr>
          <p:cNvCxnSpPr>
            <a:cxnSpLocks/>
          </p:cNvCxnSpPr>
          <p:nvPr/>
        </p:nvCxnSpPr>
        <p:spPr>
          <a:xfrm>
            <a:off x="2981960" y="4374000"/>
            <a:ext cx="2235200" cy="97536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EE8F33DC-D61D-E373-6494-88DEA87D5166}"/>
              </a:ext>
            </a:extLst>
          </p:cNvPr>
          <p:cNvCxnSpPr>
            <a:cxnSpLocks/>
          </p:cNvCxnSpPr>
          <p:nvPr/>
        </p:nvCxnSpPr>
        <p:spPr>
          <a:xfrm flipV="1">
            <a:off x="2993610" y="2466631"/>
            <a:ext cx="2226462" cy="288032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92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94D7FF3-45F2-4E87-9EEE-5FFCC3EBA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5832648" cy="4920433"/>
          </a:xfr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xmlns="" id="{6CAE686D-82CE-38E2-B18F-A3E2374694C0}"/>
              </a:ext>
            </a:extLst>
          </p:cNvPr>
          <p:cNvSpPr/>
          <p:nvPr/>
        </p:nvSpPr>
        <p:spPr>
          <a:xfrm>
            <a:off x="3815916" y="3195547"/>
            <a:ext cx="390324" cy="317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8214091-2DF0-1502-6060-F3A63088FEA6}"/>
              </a:ext>
            </a:extLst>
          </p:cNvPr>
          <p:cNvSpPr/>
          <p:nvPr/>
        </p:nvSpPr>
        <p:spPr>
          <a:xfrm>
            <a:off x="3762000" y="4248000"/>
            <a:ext cx="390324" cy="317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DC2A7775-8E18-CF25-2188-FC6030EF2F7A}"/>
              </a:ext>
            </a:extLst>
          </p:cNvPr>
          <p:cNvSpPr/>
          <p:nvPr/>
        </p:nvSpPr>
        <p:spPr>
          <a:xfrm>
            <a:off x="4046400" y="5292914"/>
            <a:ext cx="532046" cy="317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3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AE8A8194-BF55-5B28-B747-D7CEB8CC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1" y="764704"/>
            <a:ext cx="3137061" cy="628682"/>
          </a:xfrm>
          <a:prstGeom prst="rect">
            <a:avLst/>
          </a:prstGeom>
        </p:spPr>
      </p:pic>
      <p:pic>
        <p:nvPicPr>
          <p:cNvPr id="11" name="내용 개체 틀 10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344FD63F-05A6-66D1-4C4A-C61DF85C5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021850" cy="496765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9351A1-CCC1-EDB7-32CB-79EFD4539852}"/>
              </a:ext>
            </a:extLst>
          </p:cNvPr>
          <p:cNvSpPr txBox="1"/>
          <p:nvPr/>
        </p:nvSpPr>
        <p:spPr>
          <a:xfrm>
            <a:off x="5922685" y="331453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538EB3-3B92-1601-F0F6-115B0F4CFDB8}"/>
              </a:ext>
            </a:extLst>
          </p:cNvPr>
          <p:cNvSpPr txBox="1"/>
          <p:nvPr/>
        </p:nvSpPr>
        <p:spPr>
          <a:xfrm>
            <a:off x="1962245" y="54738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42E7FA-3533-76FB-0FBC-1E27F3E30769}"/>
              </a:ext>
            </a:extLst>
          </p:cNvPr>
          <p:cNvSpPr txBox="1"/>
          <p:nvPr/>
        </p:nvSpPr>
        <p:spPr>
          <a:xfrm>
            <a:off x="5922685" y="54738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99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5D7AB15-41BE-DC21-31EA-530D2AA9B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154996" cy="4404045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BCA46893-787F-6E22-3592-F72855BD1EC1}"/>
              </a:ext>
            </a:extLst>
          </p:cNvPr>
          <p:cNvCxnSpPr>
            <a:cxnSpLocks/>
          </p:cNvCxnSpPr>
          <p:nvPr/>
        </p:nvCxnSpPr>
        <p:spPr>
          <a:xfrm flipV="1">
            <a:off x="2863378" y="2560676"/>
            <a:ext cx="1710360" cy="96742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04745B67-FEEC-9925-2D12-3FE1B34BB53B}"/>
              </a:ext>
            </a:extLst>
          </p:cNvPr>
          <p:cNvCxnSpPr>
            <a:cxnSpLocks/>
          </p:cNvCxnSpPr>
          <p:nvPr/>
        </p:nvCxnSpPr>
        <p:spPr>
          <a:xfrm>
            <a:off x="2863378" y="4518024"/>
            <a:ext cx="1710360" cy="95856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237D72CC-AC2A-58CC-F4A5-ECADFA15FE73}"/>
              </a:ext>
            </a:extLst>
          </p:cNvPr>
          <p:cNvCxnSpPr>
            <a:cxnSpLocks/>
          </p:cNvCxnSpPr>
          <p:nvPr/>
        </p:nvCxnSpPr>
        <p:spPr>
          <a:xfrm flipV="1">
            <a:off x="2863378" y="3528103"/>
            <a:ext cx="1710360" cy="191712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2DC4C5D-2421-1054-C3AA-8E0BFFACF650}"/>
              </a:ext>
            </a:extLst>
          </p:cNvPr>
          <p:cNvSpPr txBox="1"/>
          <p:nvPr/>
        </p:nvSpPr>
        <p:spPr>
          <a:xfrm>
            <a:off x="5642319" y="229893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F8E1C54-F1D0-B554-DA17-AABBA4ECE81E}"/>
              </a:ext>
            </a:extLst>
          </p:cNvPr>
          <p:cNvSpPr txBox="1"/>
          <p:nvPr/>
        </p:nvSpPr>
        <p:spPr>
          <a:xfrm>
            <a:off x="5431439" y="5202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EDD521-2E4A-9653-51AF-EC234D138AC6}"/>
              </a:ext>
            </a:extLst>
          </p:cNvPr>
          <p:cNvSpPr txBox="1"/>
          <p:nvPr/>
        </p:nvSpPr>
        <p:spPr>
          <a:xfrm>
            <a:off x="6259632" y="32756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1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8CABD32-1774-D5BE-ED54-44EFF63D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9"/>
            <a:ext cx="6727985" cy="4536504"/>
          </a:xfr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A3A26F49-FDE7-03FD-950C-B993E2E81B8B}"/>
              </a:ext>
            </a:extLst>
          </p:cNvPr>
          <p:cNvSpPr/>
          <p:nvPr/>
        </p:nvSpPr>
        <p:spPr>
          <a:xfrm>
            <a:off x="4068000" y="32868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C248E403-004B-4BF9-4941-F8EF63AC9BDF}"/>
              </a:ext>
            </a:extLst>
          </p:cNvPr>
          <p:cNvSpPr/>
          <p:nvPr/>
        </p:nvSpPr>
        <p:spPr>
          <a:xfrm>
            <a:off x="4068000" y="4302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56B32FD4-D5B6-A488-6B5D-62733C76F81A}"/>
              </a:ext>
            </a:extLst>
          </p:cNvPr>
          <p:cNvSpPr/>
          <p:nvPr/>
        </p:nvSpPr>
        <p:spPr>
          <a:xfrm>
            <a:off x="4068000" y="5310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2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7796662-6900-0126-63F9-9B991613E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002385" cy="43816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BD1523-7DA6-EE3E-9A4D-0CDB49A1E3D0}"/>
              </a:ext>
            </a:extLst>
          </p:cNvPr>
          <p:cNvSpPr txBox="1"/>
          <p:nvPr/>
        </p:nvSpPr>
        <p:spPr>
          <a:xfrm>
            <a:off x="3419872" y="3256208"/>
            <a:ext cx="31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speak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65B58E-104D-5DE4-42D3-264911FE2545}"/>
              </a:ext>
            </a:extLst>
          </p:cNvPr>
          <p:cNvSpPr txBox="1"/>
          <p:nvPr/>
        </p:nvSpPr>
        <p:spPr>
          <a:xfrm>
            <a:off x="3347864" y="4198812"/>
            <a:ext cx="31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can take the bus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7E3096-457D-FF51-F5D8-C503031140FF}"/>
              </a:ext>
            </a:extLst>
          </p:cNvPr>
          <p:cNvSpPr txBox="1"/>
          <p:nvPr/>
        </p:nvSpPr>
        <p:spPr>
          <a:xfrm>
            <a:off x="3203848" y="5159972"/>
            <a:ext cx="31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can’t play the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piano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2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2DC6C93-2BD0-7E49-0EE7-0ABE6616C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 b="47604"/>
          <a:stretch/>
        </p:blipFill>
        <p:spPr>
          <a:xfrm>
            <a:off x="971600" y="1412776"/>
            <a:ext cx="6897770" cy="4658153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2DFBAEE5-13C5-3FC1-8F39-D9C43FB7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764704"/>
            <a:ext cx="2990422" cy="6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FC31E7-346B-D2F4-C13E-D4A55D786F12}"/>
              </a:ext>
            </a:extLst>
          </p:cNvPr>
          <p:cNvSpPr txBox="1"/>
          <p:nvPr/>
        </p:nvSpPr>
        <p:spPr>
          <a:xfrm>
            <a:off x="4420485" y="35460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can drive a car.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FBE2AD-0C84-AE46-34DA-8AD4B222E928}"/>
              </a:ext>
            </a:extLst>
          </p:cNvPr>
          <p:cNvSpPr txBox="1"/>
          <p:nvPr/>
        </p:nvSpPr>
        <p:spPr>
          <a:xfrm>
            <a:off x="4096449" y="49411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build a snowman.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26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1934EB46-E647-6CC8-496A-0BC66E6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3"/>
          <a:stretch/>
        </p:blipFill>
        <p:spPr>
          <a:xfrm>
            <a:off x="899592" y="1628800"/>
            <a:ext cx="6926220" cy="4278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EB0574-E313-7E93-A1C0-C639878F8FB5}"/>
              </a:ext>
            </a:extLst>
          </p:cNvPr>
          <p:cNvSpPr txBox="1"/>
          <p:nvPr/>
        </p:nvSpPr>
        <p:spPr>
          <a:xfrm>
            <a:off x="4551701" y="1816720"/>
            <a:ext cx="192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can’t swim.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01CDAC-B581-304F-87C9-C076CD95C58D}"/>
              </a:ext>
            </a:extLst>
          </p:cNvPr>
          <p:cNvSpPr txBox="1"/>
          <p:nvPr/>
        </p:nvSpPr>
        <p:spPr>
          <a:xfrm>
            <a:off x="4362702" y="3212341"/>
            <a:ext cx="258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play the piano.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4CAE12-A7F9-08AB-9E9D-C93696C7C8E1}"/>
              </a:ext>
            </a:extLst>
          </p:cNvPr>
          <p:cNvSpPr txBox="1"/>
          <p:nvPr/>
        </p:nvSpPr>
        <p:spPr>
          <a:xfrm>
            <a:off x="4572000" y="4607963"/>
            <a:ext cx="258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can’t fly.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7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1D0B3820-EBC6-9DC7-FD61-807D3DD48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7717980" cy="435799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13E6ED-D722-B8F7-BAD2-699C312D9D6F}"/>
              </a:ext>
            </a:extLst>
          </p:cNvPr>
          <p:cNvSpPr txBox="1"/>
          <p:nvPr/>
        </p:nvSpPr>
        <p:spPr>
          <a:xfrm>
            <a:off x="5550670" y="40050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9F07A4-A212-A3E8-612E-C372178DED96}"/>
              </a:ext>
            </a:extLst>
          </p:cNvPr>
          <p:cNvSpPr txBox="1"/>
          <p:nvPr/>
        </p:nvSpPr>
        <p:spPr>
          <a:xfrm>
            <a:off x="2310310" y="442777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BB5DB1-85C1-19CA-B45F-21CE3F5EBFBB}"/>
              </a:ext>
            </a:extLst>
          </p:cNvPr>
          <p:cNvSpPr txBox="1"/>
          <p:nvPr/>
        </p:nvSpPr>
        <p:spPr>
          <a:xfrm>
            <a:off x="5318780" y="442777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0A8BD9-99BD-052E-DA26-0B34239BA215}"/>
              </a:ext>
            </a:extLst>
          </p:cNvPr>
          <p:cNvSpPr txBox="1"/>
          <p:nvPr/>
        </p:nvSpPr>
        <p:spPr>
          <a:xfrm>
            <a:off x="2377218" y="484087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6994FB-35E6-1392-8236-AFA27F65AB57}"/>
              </a:ext>
            </a:extLst>
          </p:cNvPr>
          <p:cNvSpPr txBox="1"/>
          <p:nvPr/>
        </p:nvSpPr>
        <p:spPr>
          <a:xfrm>
            <a:off x="5531604" y="48349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6EA052-FD62-A235-1E80-4D584F68F621}"/>
              </a:ext>
            </a:extLst>
          </p:cNvPr>
          <p:cNvSpPr txBox="1"/>
          <p:nvPr/>
        </p:nvSpPr>
        <p:spPr>
          <a:xfrm>
            <a:off x="2377218" y="525398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1FEE5E-94CD-A93D-5C71-47966317667A}"/>
              </a:ext>
            </a:extLst>
          </p:cNvPr>
          <p:cNvSpPr txBox="1"/>
          <p:nvPr/>
        </p:nvSpPr>
        <p:spPr>
          <a:xfrm>
            <a:off x="5455081" y="525398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, 음식, 그릇이(가) 표시된 사진&#10;&#10;자동 생성된 설명">
            <a:extLst>
              <a:ext uri="{FF2B5EF4-FFF2-40B4-BE49-F238E27FC236}">
                <a16:creationId xmlns:a16="http://schemas.microsoft.com/office/drawing/2014/main" xmlns="" id="{B36D8705-6CF9-8B0F-E5F2-7151BD6A0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6001711" cy="4968552"/>
          </a:xfrm>
        </p:spPr>
      </p:pic>
      <p:pic>
        <p:nvPicPr>
          <p:cNvPr id="2" name="그림 1" descr="화살이(가) 표시된 사진&#10;&#10;자동 생성된 설명">
            <a:extLst>
              <a:ext uri="{FF2B5EF4-FFF2-40B4-BE49-F238E27FC236}">
                <a16:creationId xmlns:a16="http://schemas.microsoft.com/office/drawing/2014/main" xmlns="" id="{800DBEC8-8416-D425-7987-ECDA529D3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294000" y="3240000"/>
            <a:ext cx="349416" cy="333037"/>
          </a:xfrm>
          <a:prstGeom prst="rect">
            <a:avLst/>
          </a:prstGeom>
        </p:spPr>
      </p:pic>
      <p:pic>
        <p:nvPicPr>
          <p:cNvPr id="3" name="그림 2" descr="화살이(가) 표시된 사진&#10;&#10;자동 생성된 설명">
            <a:extLst>
              <a:ext uri="{FF2B5EF4-FFF2-40B4-BE49-F238E27FC236}">
                <a16:creationId xmlns:a16="http://schemas.microsoft.com/office/drawing/2014/main" xmlns="" id="{11D83232-87DB-177B-643C-6ED8A721C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294000" y="3906000"/>
            <a:ext cx="349416" cy="333037"/>
          </a:xfrm>
          <a:prstGeom prst="rect">
            <a:avLst/>
          </a:prstGeom>
        </p:spPr>
      </p:pic>
      <p:pic>
        <p:nvPicPr>
          <p:cNvPr id="4" name="그림 3" descr="화살이(가) 표시된 사진&#10;&#10;자동 생성된 설명">
            <a:extLst>
              <a:ext uri="{FF2B5EF4-FFF2-40B4-BE49-F238E27FC236}">
                <a16:creationId xmlns:a16="http://schemas.microsoft.com/office/drawing/2014/main" xmlns="" id="{7AE2D965-C118-D479-6577-B370670D5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294000" y="5371200"/>
            <a:ext cx="349416" cy="333037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9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51520" y="48440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7 Can You Play Sports?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910" y="1321991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ask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"/>
          <a:stretch/>
        </p:blipFill>
        <p:spPr bwMode="auto">
          <a:xfrm>
            <a:off x="374270" y="1772816"/>
            <a:ext cx="8259368" cy="49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80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, 사람이(가) 표시된 사진&#10;&#10;자동 생성된 설명">
            <a:extLst>
              <a:ext uri="{FF2B5EF4-FFF2-40B4-BE49-F238E27FC236}">
                <a16:creationId xmlns:a16="http://schemas.microsoft.com/office/drawing/2014/main" xmlns="" id="{82A1D1E4-2837-97B6-B142-F20D51AF8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5941"/>
            <a:ext cx="7344816" cy="4625962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03561777-3EF2-3D10-B3D9-12F2BFB6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764704"/>
            <a:ext cx="3949903" cy="711237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7037C72-40EB-8A0A-7E99-903E00E6DE03}"/>
              </a:ext>
            </a:extLst>
          </p:cNvPr>
          <p:cNvCxnSpPr>
            <a:cxnSpLocks/>
          </p:cNvCxnSpPr>
          <p:nvPr/>
        </p:nvCxnSpPr>
        <p:spPr>
          <a:xfrm>
            <a:off x="2771800" y="3492165"/>
            <a:ext cx="2304256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5B48895A-874C-FD4F-F877-2BA5D3457D8B}"/>
              </a:ext>
            </a:extLst>
          </p:cNvPr>
          <p:cNvCxnSpPr>
            <a:cxnSpLocks/>
          </p:cNvCxnSpPr>
          <p:nvPr/>
        </p:nvCxnSpPr>
        <p:spPr>
          <a:xfrm>
            <a:off x="2771800" y="4480365"/>
            <a:ext cx="2304256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94BA3752-2C30-E0D5-5DAC-D1B95ADE7008}"/>
              </a:ext>
            </a:extLst>
          </p:cNvPr>
          <p:cNvCxnSpPr>
            <a:cxnSpLocks/>
          </p:cNvCxnSpPr>
          <p:nvPr/>
        </p:nvCxnSpPr>
        <p:spPr>
          <a:xfrm flipV="1">
            <a:off x="2771800" y="2484053"/>
            <a:ext cx="2304256" cy="302433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96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E26F73ED-825F-E51B-E0D8-4981065E1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7416824" cy="4057384"/>
          </a:xfr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xmlns="" id="{AF3CC53F-F2A3-4251-BE1B-E0236DBDB20B}"/>
              </a:ext>
            </a:extLst>
          </p:cNvPr>
          <p:cNvSpPr/>
          <p:nvPr/>
        </p:nvSpPr>
        <p:spPr>
          <a:xfrm>
            <a:off x="6425976" y="2820484"/>
            <a:ext cx="288032" cy="299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C76340D-970B-6768-5445-9AA683710DF0}"/>
              </a:ext>
            </a:extLst>
          </p:cNvPr>
          <p:cNvSpPr/>
          <p:nvPr/>
        </p:nvSpPr>
        <p:spPr>
          <a:xfrm>
            <a:off x="2879976" y="4645684"/>
            <a:ext cx="288032" cy="299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F35E091-AC27-B312-98B1-9C07680BEE16}"/>
              </a:ext>
            </a:extLst>
          </p:cNvPr>
          <p:cNvSpPr/>
          <p:nvPr/>
        </p:nvSpPr>
        <p:spPr>
          <a:xfrm>
            <a:off x="6425976" y="4260484"/>
            <a:ext cx="288032" cy="299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87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6B07DE3E-5E2F-CA22-6CEE-188A56DE6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7" y="980728"/>
            <a:ext cx="3137061" cy="628682"/>
          </a:xfrm>
          <a:prstGeom prst="rect">
            <a:avLst/>
          </a:prstGeom>
        </p:spPr>
      </p:pic>
      <p:pic>
        <p:nvPicPr>
          <p:cNvPr id="9" name="내용 개체 틀 8">
            <a:extLst>
              <a:ext uri="{FF2B5EF4-FFF2-40B4-BE49-F238E27FC236}">
                <a16:creationId xmlns:a16="http://schemas.microsoft.com/office/drawing/2014/main" xmlns="" id="{0059974F-C6F6-B25C-7BF8-95AAD9511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4920"/>
            <a:ext cx="7448044" cy="4493370"/>
          </a:xfrm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9E5CCC05-ABAD-F203-7460-DBF22BFDD265}"/>
              </a:ext>
            </a:extLst>
          </p:cNvPr>
          <p:cNvCxnSpPr>
            <a:cxnSpLocks/>
          </p:cNvCxnSpPr>
          <p:nvPr/>
        </p:nvCxnSpPr>
        <p:spPr>
          <a:xfrm flipV="1">
            <a:off x="4509074" y="2679824"/>
            <a:ext cx="1073067" cy="94784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0AB37374-11E9-BCD5-C04F-ACF41A8654FE}"/>
              </a:ext>
            </a:extLst>
          </p:cNvPr>
          <p:cNvCxnSpPr>
            <a:cxnSpLocks/>
          </p:cNvCxnSpPr>
          <p:nvPr/>
        </p:nvCxnSpPr>
        <p:spPr>
          <a:xfrm>
            <a:off x="4519707" y="4601981"/>
            <a:ext cx="1080120" cy="9396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066C6F2A-6EDE-AA40-E920-128E25B0FBC2}"/>
              </a:ext>
            </a:extLst>
          </p:cNvPr>
          <p:cNvCxnSpPr>
            <a:cxnSpLocks/>
          </p:cNvCxnSpPr>
          <p:nvPr/>
        </p:nvCxnSpPr>
        <p:spPr>
          <a:xfrm flipV="1">
            <a:off x="4509074" y="3645024"/>
            <a:ext cx="1080120" cy="18792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5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0CF9C3C-79E6-6BD6-A41F-CCAB277C2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196752"/>
            <a:ext cx="5328592" cy="4727469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9901BD1A-BB9B-4BEC-98AC-745C45B89204}"/>
              </a:ext>
            </a:extLst>
          </p:cNvPr>
          <p:cNvSpPr/>
          <p:nvPr/>
        </p:nvSpPr>
        <p:spPr>
          <a:xfrm>
            <a:off x="4395600" y="3384000"/>
            <a:ext cx="470744" cy="337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A25B4C52-6356-7976-B646-BBB231F90252}"/>
              </a:ext>
            </a:extLst>
          </p:cNvPr>
          <p:cNvSpPr/>
          <p:nvPr/>
        </p:nvSpPr>
        <p:spPr>
          <a:xfrm>
            <a:off x="4554000" y="4453200"/>
            <a:ext cx="360040" cy="337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C45AB25D-9094-007C-6610-CA56ED534AD0}"/>
              </a:ext>
            </a:extLst>
          </p:cNvPr>
          <p:cNvSpPr/>
          <p:nvPr/>
        </p:nvSpPr>
        <p:spPr>
          <a:xfrm>
            <a:off x="4601534" y="5490000"/>
            <a:ext cx="546530" cy="359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2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2FFAD39-4B5B-B368-03C6-B7BB0271B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6696744" cy="52495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3ED576-017D-151E-3596-94F726789C26}"/>
              </a:ext>
            </a:extLst>
          </p:cNvPr>
          <p:cNvSpPr txBox="1"/>
          <p:nvPr/>
        </p:nvSpPr>
        <p:spPr>
          <a:xfrm>
            <a:off x="4427981" y="31140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she draw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EC518A-1993-257B-DF30-40F0D9F463B3}"/>
              </a:ext>
            </a:extLst>
          </p:cNvPr>
          <p:cNvSpPr txBox="1"/>
          <p:nvPr/>
        </p:nvSpPr>
        <p:spPr>
          <a:xfrm>
            <a:off x="4126446" y="4285113"/>
            <a:ext cx="261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he make a 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94C725-9ECB-83C4-B00D-F94C8DD76181}"/>
              </a:ext>
            </a:extLst>
          </p:cNvPr>
          <p:cNvSpPr txBox="1"/>
          <p:nvPr/>
        </p:nvSpPr>
        <p:spPr>
          <a:xfrm>
            <a:off x="3851921" y="5447983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they play basketball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794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37EEF51F-1DCF-0436-9313-088F5093A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89532"/>
            <a:ext cx="7201295" cy="34789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D3CA62-744D-6A9E-F63B-4EF8BF59E757}"/>
              </a:ext>
            </a:extLst>
          </p:cNvPr>
          <p:cNvSpPr txBox="1"/>
          <p:nvPr/>
        </p:nvSpPr>
        <p:spPr>
          <a:xfrm>
            <a:off x="4067944" y="2924944"/>
            <a:ext cx="331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they can’t go home.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85DB20-77FB-3BDB-DB64-327147238AE4}"/>
              </a:ext>
            </a:extLst>
          </p:cNvPr>
          <p:cNvSpPr txBox="1"/>
          <p:nvPr/>
        </p:nvSpPr>
        <p:spPr>
          <a:xfrm>
            <a:off x="3846820" y="3762000"/>
            <a:ext cx="331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it can jump.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A3692C-4426-45A5-6287-8897A9B22012}"/>
              </a:ext>
            </a:extLst>
          </p:cNvPr>
          <p:cNvSpPr txBox="1"/>
          <p:nvPr/>
        </p:nvSpPr>
        <p:spPr>
          <a:xfrm>
            <a:off x="4206860" y="4571836"/>
            <a:ext cx="331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we can’t play sports.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44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6073F388-3420-D2AC-C167-325FFD237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7"/>
          <a:stretch/>
        </p:blipFill>
        <p:spPr>
          <a:xfrm>
            <a:off x="971600" y="1484785"/>
            <a:ext cx="6372305" cy="4248472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C2B4C882-9164-275D-9754-0C476B03C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836712"/>
            <a:ext cx="2990422" cy="6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B46795-0775-4EEE-4A74-CD3CDD9B319C}"/>
              </a:ext>
            </a:extLst>
          </p:cNvPr>
          <p:cNvSpPr txBox="1"/>
          <p:nvPr/>
        </p:nvSpPr>
        <p:spPr>
          <a:xfrm>
            <a:off x="1979712" y="3265089"/>
            <a:ext cx="338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they speak French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C31AE1-7452-33FC-7E2C-985A77100B2C}"/>
              </a:ext>
            </a:extLst>
          </p:cNvPr>
          <p:cNvSpPr txBox="1"/>
          <p:nvPr/>
        </p:nvSpPr>
        <p:spPr>
          <a:xfrm>
            <a:off x="1979712" y="4653136"/>
            <a:ext cx="338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she swim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9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44763E5-6BC2-4F41-7B2C-BA9CD4D79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9"/>
          <a:stretch/>
        </p:blipFill>
        <p:spPr>
          <a:xfrm>
            <a:off x="971600" y="1700808"/>
            <a:ext cx="6372305" cy="4028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A028B9-899E-100D-8C0C-C144BD4DD57A}"/>
              </a:ext>
            </a:extLst>
          </p:cNvPr>
          <p:cNvSpPr txBox="1"/>
          <p:nvPr/>
        </p:nvSpPr>
        <p:spPr>
          <a:xfrm>
            <a:off x="1979712" y="1943229"/>
            <a:ext cx="365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skateboard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F4F24B-62B6-48B3-B481-5659E3434294}"/>
              </a:ext>
            </a:extLst>
          </p:cNvPr>
          <p:cNvSpPr txBox="1"/>
          <p:nvPr/>
        </p:nvSpPr>
        <p:spPr>
          <a:xfrm>
            <a:off x="1979711" y="3293990"/>
            <a:ext cx="365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it 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676899-2FDC-3A6B-587C-85A9200FE346}"/>
              </a:ext>
            </a:extLst>
          </p:cNvPr>
          <p:cNvSpPr txBox="1"/>
          <p:nvPr/>
        </p:nvSpPr>
        <p:spPr>
          <a:xfrm>
            <a:off x="1979710" y="4680000"/>
            <a:ext cx="365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ride a motorcycle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4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D02C7722-E428-D5C0-EAD0-91C28FE7D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7489"/>
            <a:ext cx="7517694" cy="46845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DE6A93-1D71-E691-8A3D-635689F878FC}"/>
              </a:ext>
            </a:extLst>
          </p:cNvPr>
          <p:cNvSpPr txBox="1"/>
          <p:nvPr/>
        </p:nvSpPr>
        <p:spPr>
          <a:xfrm>
            <a:off x="4874463" y="3898719"/>
            <a:ext cx="20213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Owen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7626DB-DC08-F3A5-8024-CDD01A90FEF8}"/>
              </a:ext>
            </a:extLst>
          </p:cNvPr>
          <p:cNvSpPr txBox="1"/>
          <p:nvPr/>
        </p:nvSpPr>
        <p:spPr>
          <a:xfrm>
            <a:off x="1674212" y="4925454"/>
            <a:ext cx="20213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Owen stand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81598C-E406-F99E-FEE0-D6AC1C87295B}"/>
              </a:ext>
            </a:extLst>
          </p:cNvPr>
          <p:cNvSpPr txBox="1"/>
          <p:nvPr/>
        </p:nvSpPr>
        <p:spPr>
          <a:xfrm>
            <a:off x="4624985" y="4906830"/>
            <a:ext cx="26642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Owen catch a ball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0ACF73-68E2-A058-7CE4-404333D90D70}"/>
              </a:ext>
            </a:extLst>
          </p:cNvPr>
          <p:cNvSpPr txBox="1"/>
          <p:nvPr/>
        </p:nvSpPr>
        <p:spPr>
          <a:xfrm>
            <a:off x="4874463" y="4252662"/>
            <a:ext cx="20213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he can’t walk.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30CA2-8415-3DF2-4E46-82785BE143C8}"/>
              </a:ext>
            </a:extLst>
          </p:cNvPr>
          <p:cNvSpPr txBox="1"/>
          <p:nvPr/>
        </p:nvSpPr>
        <p:spPr>
          <a:xfrm>
            <a:off x="1634103" y="5260773"/>
            <a:ext cx="20213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he can stand.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DEA055-A93D-F07C-7BA9-0AFD01181903}"/>
              </a:ext>
            </a:extLst>
          </p:cNvPr>
          <p:cNvSpPr txBox="1"/>
          <p:nvPr/>
        </p:nvSpPr>
        <p:spPr>
          <a:xfrm>
            <a:off x="4586432" y="5260774"/>
            <a:ext cx="26642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he can catch a ball.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658D36E-481E-9649-95C6-8EAEABB76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"/>
          <a:stretch/>
        </p:blipFill>
        <p:spPr>
          <a:xfrm>
            <a:off x="611560" y="1302213"/>
            <a:ext cx="6904706" cy="50183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C6187B-136F-2D33-0577-5FF0F8A12542}"/>
              </a:ext>
            </a:extLst>
          </p:cNvPr>
          <p:cNvSpPr txBox="1"/>
          <p:nvPr/>
        </p:nvSpPr>
        <p:spPr>
          <a:xfrm>
            <a:off x="3851919" y="356402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6502B8-8E4A-767A-1C1F-DA82E14921D5}"/>
              </a:ext>
            </a:extLst>
          </p:cNvPr>
          <p:cNvSpPr txBox="1"/>
          <p:nvPr/>
        </p:nvSpPr>
        <p:spPr>
          <a:xfrm>
            <a:off x="5004047" y="356402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AB4A54-92B9-28A3-EA92-A484B64D3C1A}"/>
              </a:ext>
            </a:extLst>
          </p:cNvPr>
          <p:cNvSpPr txBox="1"/>
          <p:nvPr/>
        </p:nvSpPr>
        <p:spPr>
          <a:xfrm>
            <a:off x="4035793" y="543732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EECC93-0623-2392-0B9C-0066A72F515A}"/>
              </a:ext>
            </a:extLst>
          </p:cNvPr>
          <p:cNvSpPr txBox="1"/>
          <p:nvPr/>
        </p:nvSpPr>
        <p:spPr>
          <a:xfrm>
            <a:off x="5220071" y="542992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0931F1-4C8E-8742-3708-87D01AD6ABFC}"/>
              </a:ext>
            </a:extLst>
          </p:cNvPr>
          <p:cNvSpPr txBox="1"/>
          <p:nvPr/>
        </p:nvSpPr>
        <p:spPr>
          <a:xfrm>
            <a:off x="4035793" y="449697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FADFAA-7936-C396-9E52-7A313FFCC2B5}"/>
              </a:ext>
            </a:extLst>
          </p:cNvPr>
          <p:cNvSpPr txBox="1"/>
          <p:nvPr/>
        </p:nvSpPr>
        <p:spPr>
          <a:xfrm>
            <a:off x="5336522" y="449961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24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44189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8 I Am in the Room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11380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under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with places.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 b="5911"/>
          <a:stretch/>
        </p:blipFill>
        <p:spPr bwMode="auto">
          <a:xfrm>
            <a:off x="395536" y="1844824"/>
            <a:ext cx="8333794" cy="46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D8DCD0B-E7B0-A5D7-9D4C-1AC592125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57193"/>
            <a:ext cx="5040560" cy="4924807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F5B29AF0-8604-26A8-53E0-14B36227E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949903" cy="711237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E9FA5791-B3DE-1386-6FCA-24697B419738}"/>
              </a:ext>
            </a:extLst>
          </p:cNvPr>
          <p:cNvSpPr/>
          <p:nvPr/>
        </p:nvSpPr>
        <p:spPr>
          <a:xfrm>
            <a:off x="4086000" y="3376800"/>
            <a:ext cx="365423" cy="36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EC947DB-E7E0-BC17-CC5A-CBAF74DA0147}"/>
              </a:ext>
            </a:extLst>
          </p:cNvPr>
          <p:cNvSpPr/>
          <p:nvPr/>
        </p:nvSpPr>
        <p:spPr>
          <a:xfrm>
            <a:off x="3160800" y="4437112"/>
            <a:ext cx="365423" cy="36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8065584-2616-083C-E7B8-BD9588357045}"/>
              </a:ext>
            </a:extLst>
          </p:cNvPr>
          <p:cNvSpPr/>
          <p:nvPr/>
        </p:nvSpPr>
        <p:spPr>
          <a:xfrm>
            <a:off x="4086000" y="5522400"/>
            <a:ext cx="365423" cy="362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8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2C15782-6EDA-2061-56EB-683647174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"/>
          <a:stretch/>
        </p:blipFill>
        <p:spPr>
          <a:xfrm>
            <a:off x="755576" y="1664804"/>
            <a:ext cx="7399596" cy="4356484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8FCC32CC-59EA-6B4C-23A4-12C910A15C06}"/>
              </a:ext>
            </a:extLst>
          </p:cNvPr>
          <p:cNvCxnSpPr>
            <a:cxnSpLocks/>
          </p:cNvCxnSpPr>
          <p:nvPr/>
        </p:nvCxnSpPr>
        <p:spPr>
          <a:xfrm flipV="1">
            <a:off x="3426597" y="2456892"/>
            <a:ext cx="2808312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DCDCFEAB-6FB3-F10E-6EE4-85C1AC122CB0}"/>
              </a:ext>
            </a:extLst>
          </p:cNvPr>
          <p:cNvCxnSpPr>
            <a:cxnSpLocks/>
          </p:cNvCxnSpPr>
          <p:nvPr/>
        </p:nvCxnSpPr>
        <p:spPr>
          <a:xfrm flipV="1">
            <a:off x="3426597" y="3465004"/>
            <a:ext cx="2808312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C1D45DA1-CE7F-B3CF-CE5D-6C5F50F2A346}"/>
              </a:ext>
            </a:extLst>
          </p:cNvPr>
          <p:cNvCxnSpPr>
            <a:cxnSpLocks/>
          </p:cNvCxnSpPr>
          <p:nvPr/>
        </p:nvCxnSpPr>
        <p:spPr>
          <a:xfrm flipV="1">
            <a:off x="3426597" y="4473116"/>
            <a:ext cx="2808312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7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DC743B3F-1889-0639-4B30-DC0DE7243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9" y="1340768"/>
            <a:ext cx="5981377" cy="5007665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0049BA21-37B7-12A9-E0E4-4F5A963E6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5" y="764704"/>
            <a:ext cx="3137061" cy="628682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BB5EFB1-6333-2731-E2A2-9E2F252212C9}"/>
              </a:ext>
            </a:extLst>
          </p:cNvPr>
          <p:cNvSpPr/>
          <p:nvPr/>
        </p:nvSpPr>
        <p:spPr>
          <a:xfrm>
            <a:off x="4554000" y="4500000"/>
            <a:ext cx="288032" cy="3176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A8790CD3-995E-4268-4D41-0AB8627ADD17}"/>
              </a:ext>
            </a:extLst>
          </p:cNvPr>
          <p:cNvSpPr/>
          <p:nvPr/>
        </p:nvSpPr>
        <p:spPr>
          <a:xfrm>
            <a:off x="5035153" y="559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67CCB7FE-C0EE-6F28-426E-131ED6DCAB88}"/>
              </a:ext>
            </a:extLst>
          </p:cNvPr>
          <p:cNvSpPr/>
          <p:nvPr/>
        </p:nvSpPr>
        <p:spPr>
          <a:xfrm>
            <a:off x="4320000" y="3373200"/>
            <a:ext cx="618523" cy="360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7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0FCDDA6-9BCB-835B-153E-9C5DEF60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5976664" cy="5105964"/>
          </a:xfrm>
        </p:spPr>
      </p:pic>
      <p:pic>
        <p:nvPicPr>
          <p:cNvPr id="6" name="그림 5" descr="화살이(가) 표시된 사진&#10;&#10;자동 생성된 설명">
            <a:extLst>
              <a:ext uri="{FF2B5EF4-FFF2-40B4-BE49-F238E27FC236}">
                <a16:creationId xmlns:a16="http://schemas.microsoft.com/office/drawing/2014/main" xmlns="" id="{A9E4537F-58F4-61AD-18BC-57413C556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538508" y="2852936"/>
            <a:ext cx="349416" cy="333037"/>
          </a:xfrm>
          <a:prstGeom prst="rect">
            <a:avLst/>
          </a:prstGeom>
        </p:spPr>
      </p:pic>
      <p:pic>
        <p:nvPicPr>
          <p:cNvPr id="7" name="그림 6" descr="화살이(가) 표시된 사진&#10;&#10;자동 생성된 설명">
            <a:extLst>
              <a:ext uri="{FF2B5EF4-FFF2-40B4-BE49-F238E27FC236}">
                <a16:creationId xmlns:a16="http://schemas.microsoft.com/office/drawing/2014/main" xmlns="" id="{FC3B95B2-6E03-5E3C-4025-9DDFF450E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548913" y="3933056"/>
            <a:ext cx="349416" cy="333037"/>
          </a:xfrm>
          <a:prstGeom prst="rect">
            <a:avLst/>
          </a:prstGeom>
        </p:spPr>
      </p:pic>
      <p:pic>
        <p:nvPicPr>
          <p:cNvPr id="8" name="그림 7" descr="화살이(가) 표시된 사진&#10;&#10;자동 생성된 설명">
            <a:extLst>
              <a:ext uri="{FF2B5EF4-FFF2-40B4-BE49-F238E27FC236}">
                <a16:creationId xmlns:a16="http://schemas.microsoft.com/office/drawing/2014/main" xmlns="" id="{90A48522-2AFF-E0D5-D7BB-A72557976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548913" y="5454000"/>
            <a:ext cx="349416" cy="33303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0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F94B7C6-8F16-4046-A97F-E5F8780DA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696744" cy="49095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36EBE1-1BD3-350C-75FB-EA761A0B3934}"/>
              </a:ext>
            </a:extLst>
          </p:cNvPr>
          <p:cNvSpPr txBox="1"/>
          <p:nvPr/>
        </p:nvSpPr>
        <p:spPr>
          <a:xfrm>
            <a:off x="4283968" y="30689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1032-F124-C551-581C-189A95B23A17}"/>
              </a:ext>
            </a:extLst>
          </p:cNvPr>
          <p:cNvSpPr txBox="1"/>
          <p:nvPr/>
        </p:nvSpPr>
        <p:spPr>
          <a:xfrm>
            <a:off x="5040631" y="41490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3A44DC-F67A-0895-7B72-4E22BE2EAA36}"/>
              </a:ext>
            </a:extLst>
          </p:cNvPr>
          <p:cNvSpPr txBox="1"/>
          <p:nvPr/>
        </p:nvSpPr>
        <p:spPr>
          <a:xfrm>
            <a:off x="5508683" y="52292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2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F905A558-77CD-5B41-5764-8A815627B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60563"/>
            <a:ext cx="6984776" cy="3936874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3843F1CE-EC4B-83EF-A1A6-4D0CFA04E470}"/>
              </a:ext>
            </a:extLst>
          </p:cNvPr>
          <p:cNvSpPr/>
          <p:nvPr/>
        </p:nvSpPr>
        <p:spPr>
          <a:xfrm>
            <a:off x="7380312" y="2996952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B1F086-A5BF-13AE-C96F-2300895A5DF0}"/>
              </a:ext>
            </a:extLst>
          </p:cNvPr>
          <p:cNvSpPr txBox="1"/>
          <p:nvPr/>
        </p:nvSpPr>
        <p:spPr>
          <a:xfrm>
            <a:off x="4029803" y="29156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7DDBD8-3F29-1D57-84E5-7CAD2FD8794B}"/>
              </a:ext>
            </a:extLst>
          </p:cNvPr>
          <p:cNvSpPr txBox="1"/>
          <p:nvPr/>
        </p:nvSpPr>
        <p:spPr>
          <a:xfrm>
            <a:off x="3203848" y="38610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2EFFD8-4831-B2B8-A67D-230907BF34F0}"/>
              </a:ext>
            </a:extLst>
          </p:cNvPr>
          <p:cNvSpPr txBox="1"/>
          <p:nvPr/>
        </p:nvSpPr>
        <p:spPr>
          <a:xfrm>
            <a:off x="3851920" y="479843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E6C2F174-AEEC-65CE-D0C6-1CB94F4E6D2D}"/>
              </a:ext>
            </a:extLst>
          </p:cNvPr>
          <p:cNvSpPr/>
          <p:nvPr/>
        </p:nvSpPr>
        <p:spPr>
          <a:xfrm>
            <a:off x="6876256" y="4860000"/>
            <a:ext cx="64807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75552C5A-F774-A1C6-4CFF-EC1356CFD7B7}"/>
              </a:ext>
            </a:extLst>
          </p:cNvPr>
          <p:cNvSpPr/>
          <p:nvPr/>
        </p:nvSpPr>
        <p:spPr>
          <a:xfrm>
            <a:off x="5382000" y="3931200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16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07946E5-66CC-6579-41A7-4FB1CA394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>
            <a:off x="899592" y="1412776"/>
            <a:ext cx="6840760" cy="4694756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10870F6A-1A1E-8962-95FE-55D81EEE0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3" y="764704"/>
            <a:ext cx="2990422" cy="6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14C266-8D58-596F-2D01-C66FF463BA1C}"/>
              </a:ext>
            </a:extLst>
          </p:cNvPr>
          <p:cNvSpPr txBox="1"/>
          <p:nvPr/>
        </p:nvSpPr>
        <p:spPr>
          <a:xfrm>
            <a:off x="4296382" y="39957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in the car.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B82B69-18FD-DFF9-854D-79C4C2413F4A}"/>
              </a:ext>
            </a:extLst>
          </p:cNvPr>
          <p:cNvSpPr txBox="1"/>
          <p:nvPr/>
        </p:nvSpPr>
        <p:spPr>
          <a:xfrm>
            <a:off x="3906545" y="5400000"/>
            <a:ext cx="286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under the desk.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4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651B707A-36DA-3861-D615-5EC8A81CA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5"/>
          <a:stretch/>
        </p:blipFill>
        <p:spPr>
          <a:xfrm>
            <a:off x="827584" y="1556792"/>
            <a:ext cx="7052678" cy="4400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6CE221-34FA-5FC9-68B5-BA1B54931D0F}"/>
              </a:ext>
            </a:extLst>
          </p:cNvPr>
          <p:cNvSpPr txBox="1"/>
          <p:nvPr/>
        </p:nvSpPr>
        <p:spPr>
          <a:xfrm>
            <a:off x="4353923" y="22048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in the box.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B38B4F-65E9-843F-FF35-3222F5C94865}"/>
              </a:ext>
            </a:extLst>
          </p:cNvPr>
          <p:cNvSpPr txBox="1"/>
          <p:nvPr/>
        </p:nvSpPr>
        <p:spPr>
          <a:xfrm>
            <a:off x="4283968" y="36450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under the rug.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D8A479-097D-2714-938E-55FBD23CF956}"/>
              </a:ext>
            </a:extLst>
          </p:cNvPr>
          <p:cNvSpPr txBox="1"/>
          <p:nvPr/>
        </p:nvSpPr>
        <p:spPr>
          <a:xfrm>
            <a:off x="4427984" y="51479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on the desk.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4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E463025-118F-CB83-3745-321DEE024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38203"/>
            <a:ext cx="7579759" cy="44358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8334CE-82DC-C8F1-15D3-0B16AFD8369A}"/>
              </a:ext>
            </a:extLst>
          </p:cNvPr>
          <p:cNvSpPr txBox="1"/>
          <p:nvPr/>
        </p:nvSpPr>
        <p:spPr>
          <a:xfrm>
            <a:off x="3177303" y="316907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D6FF48-BB35-3450-54CE-26409FBA51E1}"/>
              </a:ext>
            </a:extLst>
          </p:cNvPr>
          <p:cNvSpPr txBox="1"/>
          <p:nvPr/>
        </p:nvSpPr>
        <p:spPr>
          <a:xfrm>
            <a:off x="3537342" y="350801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DBA329-ACAD-83AB-0F35-EE33280034F9}"/>
              </a:ext>
            </a:extLst>
          </p:cNvPr>
          <p:cNvSpPr txBox="1"/>
          <p:nvPr/>
        </p:nvSpPr>
        <p:spPr>
          <a:xfrm>
            <a:off x="3537342" y="384696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3D2FB8-D530-640E-A971-89B18E9F08B2}"/>
              </a:ext>
            </a:extLst>
          </p:cNvPr>
          <p:cNvSpPr txBox="1"/>
          <p:nvPr/>
        </p:nvSpPr>
        <p:spPr>
          <a:xfrm>
            <a:off x="1881158" y="490655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B4A5F0-9551-3808-F364-DBCB6DCED0C0}"/>
              </a:ext>
            </a:extLst>
          </p:cNvPr>
          <p:cNvSpPr txBox="1"/>
          <p:nvPr/>
        </p:nvSpPr>
        <p:spPr>
          <a:xfrm>
            <a:off x="5107476" y="490655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D0D968-BE5A-6105-A0A7-3FC1DBA6F4E3}"/>
              </a:ext>
            </a:extLst>
          </p:cNvPr>
          <p:cNvSpPr txBox="1"/>
          <p:nvPr/>
        </p:nvSpPr>
        <p:spPr>
          <a:xfrm>
            <a:off x="1881159" y="45601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6EA75A-8880-34BB-240E-B5156F96D349}"/>
              </a:ext>
            </a:extLst>
          </p:cNvPr>
          <p:cNvSpPr txBox="1"/>
          <p:nvPr/>
        </p:nvSpPr>
        <p:spPr>
          <a:xfrm>
            <a:off x="1737143" y="527588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86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77E39DA3-9E2B-2F5D-2821-15448DBCF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1"/>
          <a:stretch/>
        </p:blipFill>
        <p:spPr>
          <a:xfrm>
            <a:off x="1475657" y="1466705"/>
            <a:ext cx="6264846" cy="392459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385FE4-1C03-070F-5B0D-25156DC15C53}"/>
              </a:ext>
            </a:extLst>
          </p:cNvPr>
          <p:cNvSpPr txBox="1"/>
          <p:nvPr/>
        </p:nvSpPr>
        <p:spPr>
          <a:xfrm>
            <a:off x="4175956" y="2829209"/>
            <a:ext cx="108012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919C45-FAEC-F96A-2E4C-ADBAC82B5F41}"/>
              </a:ext>
            </a:extLst>
          </p:cNvPr>
          <p:cNvSpPr txBox="1"/>
          <p:nvPr/>
        </p:nvSpPr>
        <p:spPr>
          <a:xfrm>
            <a:off x="5652120" y="3717032"/>
            <a:ext cx="108012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2E3CA8-40D2-F781-30B4-471CA2D75B51}"/>
              </a:ext>
            </a:extLst>
          </p:cNvPr>
          <p:cNvSpPr txBox="1"/>
          <p:nvPr/>
        </p:nvSpPr>
        <p:spPr>
          <a:xfrm>
            <a:off x="5832142" y="4603163"/>
            <a:ext cx="108012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78C5A23-3037-105F-6D42-911FC0CE783F}"/>
              </a:ext>
            </a:extLst>
          </p:cNvPr>
          <p:cNvCxnSpPr>
            <a:cxnSpLocks/>
          </p:cNvCxnSpPr>
          <p:nvPr/>
        </p:nvCxnSpPr>
        <p:spPr>
          <a:xfrm>
            <a:off x="3006000" y="3247200"/>
            <a:ext cx="14401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833E24F-E6ED-E41B-83B2-CCC876C6B654}"/>
              </a:ext>
            </a:extLst>
          </p:cNvPr>
          <p:cNvCxnSpPr>
            <a:cxnSpLocks/>
          </p:cNvCxnSpPr>
          <p:nvPr/>
        </p:nvCxnSpPr>
        <p:spPr>
          <a:xfrm>
            <a:off x="2483768" y="4149080"/>
            <a:ext cx="28803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99CCF9BA-00DB-5994-08E7-0F9302C35979}"/>
              </a:ext>
            </a:extLst>
          </p:cNvPr>
          <p:cNvCxnSpPr>
            <a:cxnSpLocks/>
          </p:cNvCxnSpPr>
          <p:nvPr/>
        </p:nvCxnSpPr>
        <p:spPr>
          <a:xfrm>
            <a:off x="2455200" y="5047200"/>
            <a:ext cx="216024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55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64572" y="4230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9 My Birthday Is in June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989" y="119675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at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with time.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/>
          <a:stretch/>
        </p:blipFill>
        <p:spPr bwMode="auto">
          <a:xfrm>
            <a:off x="277989" y="1722148"/>
            <a:ext cx="8411884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CC94DEB-EFF3-43BF-013C-F19755D1B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" y="1733303"/>
            <a:ext cx="7272808" cy="4484420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DA2B57F8-692E-9FB5-BF18-E0DC9004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6" y="896527"/>
            <a:ext cx="3949903" cy="711237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E0726DCA-3B31-43E0-DA6E-1940E7A39810}"/>
              </a:ext>
            </a:extLst>
          </p:cNvPr>
          <p:cNvCxnSpPr>
            <a:cxnSpLocks/>
          </p:cNvCxnSpPr>
          <p:nvPr/>
        </p:nvCxnSpPr>
        <p:spPr>
          <a:xfrm>
            <a:off x="4561580" y="3730983"/>
            <a:ext cx="1925002" cy="144016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39B5C0B7-02EF-1971-CF1A-D69ABC9DF637}"/>
              </a:ext>
            </a:extLst>
          </p:cNvPr>
          <p:cNvCxnSpPr>
            <a:cxnSpLocks/>
          </p:cNvCxnSpPr>
          <p:nvPr/>
        </p:nvCxnSpPr>
        <p:spPr>
          <a:xfrm flipV="1">
            <a:off x="4536584" y="3226287"/>
            <a:ext cx="1941666" cy="146485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D0515CEF-5893-59D3-A6CE-1593EB14BC2A}"/>
              </a:ext>
            </a:extLst>
          </p:cNvPr>
          <p:cNvCxnSpPr>
            <a:cxnSpLocks/>
          </p:cNvCxnSpPr>
          <p:nvPr/>
        </p:nvCxnSpPr>
        <p:spPr>
          <a:xfrm flipV="1">
            <a:off x="4561580" y="4203198"/>
            <a:ext cx="1925002" cy="145589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0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14B629D-3E78-5018-18CD-295391A00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3"/>
            <a:ext cx="5490343" cy="48245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3FA169-B32D-6074-2C30-9603F8E0F132}"/>
              </a:ext>
            </a:extLst>
          </p:cNvPr>
          <p:cNvSpPr txBox="1"/>
          <p:nvPr/>
        </p:nvSpPr>
        <p:spPr>
          <a:xfrm>
            <a:off x="3779911" y="327808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65A6B4A6-4697-132E-BC86-B9F2B450D6CD}"/>
              </a:ext>
            </a:extLst>
          </p:cNvPr>
          <p:cNvSpPr/>
          <p:nvPr/>
        </p:nvSpPr>
        <p:spPr>
          <a:xfrm>
            <a:off x="3510000" y="2952000"/>
            <a:ext cx="288033" cy="306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BFF1D12-08B4-BD65-5976-A3D71C3DBF03}"/>
              </a:ext>
            </a:extLst>
          </p:cNvPr>
          <p:cNvSpPr/>
          <p:nvPr/>
        </p:nvSpPr>
        <p:spPr>
          <a:xfrm>
            <a:off x="3132000" y="3996000"/>
            <a:ext cx="288033" cy="306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DB7D5E78-053F-B484-0ACF-C8706FE262F9}"/>
              </a:ext>
            </a:extLst>
          </p:cNvPr>
          <p:cNvSpPr/>
          <p:nvPr/>
        </p:nvSpPr>
        <p:spPr>
          <a:xfrm>
            <a:off x="3510000" y="5058000"/>
            <a:ext cx="288033" cy="306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680B2F-05B6-47C2-22C1-3996635A23F7}"/>
              </a:ext>
            </a:extLst>
          </p:cNvPr>
          <p:cNvSpPr txBox="1"/>
          <p:nvPr/>
        </p:nvSpPr>
        <p:spPr>
          <a:xfrm>
            <a:off x="3839445" y="432564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C42991-296C-60D9-628E-C667EEA42E2B}"/>
              </a:ext>
            </a:extLst>
          </p:cNvPr>
          <p:cNvSpPr txBox="1"/>
          <p:nvPr/>
        </p:nvSpPr>
        <p:spPr>
          <a:xfrm>
            <a:off x="3779911" y="53732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4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20B1B60-F1E1-AB35-BE68-CB645AAD1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5852575" cy="4807106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F3E55295-257B-61E3-6449-67880AD8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764704"/>
            <a:ext cx="3137061" cy="628682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105082F-BA9E-BAFF-9BA6-9E854DAE6697}"/>
              </a:ext>
            </a:extLst>
          </p:cNvPr>
          <p:cNvSpPr/>
          <p:nvPr/>
        </p:nvSpPr>
        <p:spPr>
          <a:xfrm>
            <a:off x="3173021" y="3059668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45BF4C2A-7007-0D78-462C-AF09BA8D3AD3}"/>
              </a:ext>
            </a:extLst>
          </p:cNvPr>
          <p:cNvSpPr/>
          <p:nvPr/>
        </p:nvSpPr>
        <p:spPr>
          <a:xfrm>
            <a:off x="3173021" y="4104000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4FC11F0C-DB2C-A510-59AA-E127F36CCA26}"/>
              </a:ext>
            </a:extLst>
          </p:cNvPr>
          <p:cNvSpPr/>
          <p:nvPr/>
        </p:nvSpPr>
        <p:spPr>
          <a:xfrm>
            <a:off x="3173021" y="5148000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79AB921-361D-95F0-B246-090AE8C71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59"/>
            <a:ext cx="6912768" cy="4688313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0784743E-E1BD-921E-896A-8E7CC151E1B2}"/>
              </a:ext>
            </a:extLst>
          </p:cNvPr>
          <p:cNvSpPr/>
          <p:nvPr/>
        </p:nvSpPr>
        <p:spPr>
          <a:xfrm>
            <a:off x="3042000" y="3366000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496885C1-F93D-78A2-1CDA-6D78E41FF366}"/>
              </a:ext>
            </a:extLst>
          </p:cNvPr>
          <p:cNvSpPr/>
          <p:nvPr/>
        </p:nvSpPr>
        <p:spPr>
          <a:xfrm>
            <a:off x="5598000" y="4392000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D1354E0-F5F0-1013-D10E-7DBEE914EECE}"/>
              </a:ext>
            </a:extLst>
          </p:cNvPr>
          <p:cNvSpPr/>
          <p:nvPr/>
        </p:nvSpPr>
        <p:spPr>
          <a:xfrm>
            <a:off x="5598000" y="5418000"/>
            <a:ext cx="36004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2403397-6B88-E858-A7B1-6D7521424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14236"/>
            <a:ext cx="7128928" cy="5076384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B7655B90-B5CA-2E7D-5998-4AEEAE61595A}"/>
              </a:ext>
            </a:extLst>
          </p:cNvPr>
          <p:cNvCxnSpPr>
            <a:cxnSpLocks/>
          </p:cNvCxnSpPr>
          <p:nvPr/>
        </p:nvCxnSpPr>
        <p:spPr>
          <a:xfrm>
            <a:off x="2771800" y="4030692"/>
            <a:ext cx="147623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2516FF-CEBC-4F5E-8DE7-9439BFC81F03}"/>
              </a:ext>
            </a:extLst>
          </p:cNvPr>
          <p:cNvSpPr txBox="1"/>
          <p:nvPr/>
        </p:nvSpPr>
        <p:spPr>
          <a:xfrm>
            <a:off x="6300192" y="37625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F1EA3F83-7281-82D9-E8CF-ECE42AB0AE32}"/>
              </a:ext>
            </a:extLst>
          </p:cNvPr>
          <p:cNvCxnSpPr>
            <a:cxnSpLocks/>
          </p:cNvCxnSpPr>
          <p:nvPr/>
        </p:nvCxnSpPr>
        <p:spPr>
          <a:xfrm>
            <a:off x="2762782" y="4967389"/>
            <a:ext cx="1476232" cy="93610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6BAA60E4-921B-3DB8-E5F7-B7A535F6E4D5}"/>
              </a:ext>
            </a:extLst>
          </p:cNvPr>
          <p:cNvCxnSpPr>
            <a:cxnSpLocks/>
          </p:cNvCxnSpPr>
          <p:nvPr/>
        </p:nvCxnSpPr>
        <p:spPr>
          <a:xfrm flipV="1">
            <a:off x="2753764" y="3104513"/>
            <a:ext cx="1476232" cy="280831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998615-A46C-2DE2-E85E-71A7B69C2157}"/>
              </a:ext>
            </a:extLst>
          </p:cNvPr>
          <p:cNvSpPr txBox="1"/>
          <p:nvPr/>
        </p:nvSpPr>
        <p:spPr>
          <a:xfrm>
            <a:off x="6012160" y="56440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B67503-F91A-81B7-F956-0E212035F00E}"/>
              </a:ext>
            </a:extLst>
          </p:cNvPr>
          <p:cNvSpPr txBox="1"/>
          <p:nvPr/>
        </p:nvSpPr>
        <p:spPr>
          <a:xfrm>
            <a:off x="5781792" y="28264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09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내용 개체 틀 8">
            <a:extLst>
              <a:ext uri="{FF2B5EF4-FFF2-40B4-BE49-F238E27FC236}">
                <a16:creationId xmlns:a16="http://schemas.microsoft.com/office/drawing/2014/main" xmlns="" id="{AC90E448-075F-3259-04F9-F303A53BB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15" y="1552404"/>
            <a:ext cx="6573570" cy="375319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E033E7-33E2-272D-B323-85488802D280}"/>
              </a:ext>
            </a:extLst>
          </p:cNvPr>
          <p:cNvSpPr txBox="1"/>
          <p:nvPr/>
        </p:nvSpPr>
        <p:spPr>
          <a:xfrm>
            <a:off x="6444208" y="47251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67F059-3F7B-B337-C86D-79C3785F3404}"/>
              </a:ext>
            </a:extLst>
          </p:cNvPr>
          <p:cNvSpPr txBox="1"/>
          <p:nvPr/>
        </p:nvSpPr>
        <p:spPr>
          <a:xfrm>
            <a:off x="5724128" y="383962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3A51EAA-9BDE-62DF-2469-7A0904931EB2}"/>
              </a:ext>
            </a:extLst>
          </p:cNvPr>
          <p:cNvSpPr txBox="1"/>
          <p:nvPr/>
        </p:nvSpPr>
        <p:spPr>
          <a:xfrm>
            <a:off x="5542613" y="29541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0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5931F98-C047-88A0-5148-DBA82A9A7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0"/>
          <a:stretch/>
        </p:blipFill>
        <p:spPr>
          <a:xfrm>
            <a:off x="895808" y="1412775"/>
            <a:ext cx="6484504" cy="4785213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F30B6B81-7C13-FCEB-9B0C-CDBB2400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764704"/>
            <a:ext cx="2990422" cy="6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DA9C98-611B-9A32-DA09-227ECFF4D6CC}"/>
              </a:ext>
            </a:extLst>
          </p:cNvPr>
          <p:cNvSpPr txBox="1"/>
          <p:nvPr/>
        </p:nvSpPr>
        <p:spPr>
          <a:xfrm>
            <a:off x="3491880" y="407160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eats dinner at seven o’clock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B5D7F2-88B4-F307-19B0-91B4A57E8F19}"/>
              </a:ext>
            </a:extLst>
          </p:cNvPr>
          <p:cNvSpPr txBox="1"/>
          <p:nvPr/>
        </p:nvSpPr>
        <p:spPr>
          <a:xfrm>
            <a:off x="3491880" y="551723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drinks coffee in the morning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03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354A7562-7D61-161A-CF98-5C5BF338D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0"/>
          <a:stretch/>
        </p:blipFill>
        <p:spPr>
          <a:xfrm>
            <a:off x="884410" y="1412775"/>
            <a:ext cx="6598992" cy="4551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645F3E-1E4B-BC03-29D9-094201DD0B69}"/>
              </a:ext>
            </a:extLst>
          </p:cNvPr>
          <p:cNvSpPr txBox="1"/>
          <p:nvPr/>
        </p:nvSpPr>
        <p:spPr>
          <a:xfrm>
            <a:off x="3566698" y="2183100"/>
            <a:ext cx="344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eat turkey on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Thanksgiving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D1B06-DE60-051C-CE68-C4816A489A79}"/>
              </a:ext>
            </a:extLst>
          </p:cNvPr>
          <p:cNvSpPr txBox="1"/>
          <p:nvPr/>
        </p:nvSpPr>
        <p:spPr>
          <a:xfrm>
            <a:off x="3563243" y="3690000"/>
            <a:ext cx="344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snows in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F2C7F0-28A7-0183-F2C7-C585902A8FD9}"/>
              </a:ext>
            </a:extLst>
          </p:cNvPr>
          <p:cNvSpPr txBox="1"/>
          <p:nvPr/>
        </p:nvSpPr>
        <p:spPr>
          <a:xfrm>
            <a:off x="3563243" y="5148000"/>
            <a:ext cx="395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come home at three o’clock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2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D4512AA6-ACFC-06B2-D437-C7E238075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0" y="1340768"/>
            <a:ext cx="6984776" cy="49701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92B81E-B24E-A99F-75A5-E2E74E98FD35}"/>
              </a:ext>
            </a:extLst>
          </p:cNvPr>
          <p:cNvSpPr txBox="1"/>
          <p:nvPr/>
        </p:nvSpPr>
        <p:spPr>
          <a:xfrm>
            <a:off x="2742648" y="413301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40A334-A8F9-4997-A963-2FCB3277F256}"/>
              </a:ext>
            </a:extLst>
          </p:cNvPr>
          <p:cNvSpPr txBox="1"/>
          <p:nvPr/>
        </p:nvSpPr>
        <p:spPr>
          <a:xfrm>
            <a:off x="3276988" y="443711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CC5F62-F722-D40B-952F-66A8BAE876F8}"/>
              </a:ext>
            </a:extLst>
          </p:cNvPr>
          <p:cNvSpPr txBox="1"/>
          <p:nvPr/>
        </p:nvSpPr>
        <p:spPr>
          <a:xfrm>
            <a:off x="2742648" y="472514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DFAF74-5CE4-4851-1265-DAC30DCC95AF}"/>
              </a:ext>
            </a:extLst>
          </p:cNvPr>
          <p:cNvSpPr txBox="1"/>
          <p:nvPr/>
        </p:nvSpPr>
        <p:spPr>
          <a:xfrm>
            <a:off x="2934384" y="504531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EA1939-094E-A7AC-216A-20533F5EA434}"/>
              </a:ext>
            </a:extLst>
          </p:cNvPr>
          <p:cNvSpPr txBox="1"/>
          <p:nvPr/>
        </p:nvSpPr>
        <p:spPr>
          <a:xfrm>
            <a:off x="3402436" y="533334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4B2E31-EDE3-8A5F-DE67-229018487835}"/>
              </a:ext>
            </a:extLst>
          </p:cNvPr>
          <p:cNvSpPr txBox="1"/>
          <p:nvPr/>
        </p:nvSpPr>
        <p:spPr>
          <a:xfrm>
            <a:off x="3700906" y="565351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5949037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7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8CB92F8-F798-5BB5-561C-6633660A1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76000"/>
            <a:ext cx="2990422" cy="698400"/>
          </a:xfr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6BFF188-27C1-26D3-C79E-174815E7F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2299"/>
          <a:stretch/>
        </p:blipFill>
        <p:spPr>
          <a:xfrm>
            <a:off x="1115616" y="1274400"/>
            <a:ext cx="6048672" cy="55836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6847B61B-7126-5C6A-77B7-A51DF0EB9FCD}"/>
              </a:ext>
            </a:extLst>
          </p:cNvPr>
          <p:cNvSpPr/>
          <p:nvPr/>
        </p:nvSpPr>
        <p:spPr>
          <a:xfrm>
            <a:off x="5076056" y="397800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EE3A4554-308A-ECAA-50FF-B6D4827DDD07}"/>
              </a:ext>
            </a:extLst>
          </p:cNvPr>
          <p:cNvSpPr/>
          <p:nvPr/>
        </p:nvSpPr>
        <p:spPr>
          <a:xfrm>
            <a:off x="5634000" y="27720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A49985CC-9136-F594-E391-238C76A158A5}"/>
              </a:ext>
            </a:extLst>
          </p:cNvPr>
          <p:cNvSpPr/>
          <p:nvPr/>
        </p:nvSpPr>
        <p:spPr>
          <a:xfrm>
            <a:off x="3347864" y="515719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0E22186E-AC40-AC22-2383-8C123B610C0C}"/>
              </a:ext>
            </a:extLst>
          </p:cNvPr>
          <p:cNvSpPr/>
          <p:nvPr/>
        </p:nvSpPr>
        <p:spPr>
          <a:xfrm>
            <a:off x="4248000" y="595440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266FB002-A20F-1130-9DF4-7A9E667BDE9D}"/>
              </a:ext>
            </a:extLst>
          </p:cNvPr>
          <p:cNvSpPr/>
          <p:nvPr/>
        </p:nvSpPr>
        <p:spPr>
          <a:xfrm>
            <a:off x="3240000" y="33588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A34F1B5A-58B7-1199-F1C8-1CB4C85E1267}"/>
              </a:ext>
            </a:extLst>
          </p:cNvPr>
          <p:cNvSpPr/>
          <p:nvPr/>
        </p:nvSpPr>
        <p:spPr>
          <a:xfrm>
            <a:off x="2088000" y="45540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98680D90-9434-0B27-066C-028A97BF736C}"/>
              </a:ext>
            </a:extLst>
          </p:cNvPr>
          <p:cNvSpPr/>
          <p:nvPr/>
        </p:nvSpPr>
        <p:spPr>
          <a:xfrm>
            <a:off x="5760000" y="45540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7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3070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10 When Is the Test?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7652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ask information questions with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where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when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6" y="1848451"/>
            <a:ext cx="8496944" cy="50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8323A54-072B-10F5-DFBB-3773E2F3E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89365"/>
            <a:ext cx="5088182" cy="4869224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B6510284-8275-D85C-90D0-39B0FBE7F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949903" cy="639229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23BD6BF7-A143-55D3-4148-C5DB6F73FB1C}"/>
              </a:ext>
            </a:extLst>
          </p:cNvPr>
          <p:cNvSpPr/>
          <p:nvPr/>
        </p:nvSpPr>
        <p:spPr>
          <a:xfrm>
            <a:off x="4726800" y="3294000"/>
            <a:ext cx="648072" cy="328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488BE0B-7D91-FC1B-DB8B-78673E1205E3}"/>
              </a:ext>
            </a:extLst>
          </p:cNvPr>
          <p:cNvSpPr/>
          <p:nvPr/>
        </p:nvSpPr>
        <p:spPr>
          <a:xfrm>
            <a:off x="4726800" y="4356000"/>
            <a:ext cx="648072" cy="328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E76003E-2841-5571-9992-1B9FD91F9087}"/>
              </a:ext>
            </a:extLst>
          </p:cNvPr>
          <p:cNvSpPr/>
          <p:nvPr/>
        </p:nvSpPr>
        <p:spPr>
          <a:xfrm>
            <a:off x="3528000" y="5404294"/>
            <a:ext cx="648072" cy="328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74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94CA492-251B-CEA1-E184-0610EBF55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433603" cy="4471628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93A8CAB-81AB-AE14-D5AA-73BBBA1464FD}"/>
              </a:ext>
            </a:extLst>
          </p:cNvPr>
          <p:cNvCxnSpPr>
            <a:cxnSpLocks/>
          </p:cNvCxnSpPr>
          <p:nvPr/>
        </p:nvCxnSpPr>
        <p:spPr>
          <a:xfrm flipV="1">
            <a:off x="2744186" y="2400511"/>
            <a:ext cx="1616819" cy="99769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EB118B93-4868-8C16-D4AF-53015304765A}"/>
              </a:ext>
            </a:extLst>
          </p:cNvPr>
          <p:cNvCxnSpPr>
            <a:cxnSpLocks/>
          </p:cNvCxnSpPr>
          <p:nvPr/>
        </p:nvCxnSpPr>
        <p:spPr>
          <a:xfrm>
            <a:off x="2727864" y="4365104"/>
            <a:ext cx="1656184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5573C082-F3E8-4B01-E55C-0E215E148C18}"/>
              </a:ext>
            </a:extLst>
          </p:cNvPr>
          <p:cNvCxnSpPr>
            <a:cxnSpLocks/>
          </p:cNvCxnSpPr>
          <p:nvPr/>
        </p:nvCxnSpPr>
        <p:spPr>
          <a:xfrm flipV="1">
            <a:off x="2727864" y="3398205"/>
            <a:ext cx="1616819" cy="197501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132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CF231EA-4B83-B527-6988-649591568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628803" cy="4733411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AB8F5B3B-CA30-5DE6-FE36-C0C8B64D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835879"/>
            <a:ext cx="3137061" cy="628682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51B5D261-D809-915B-25C0-9361D4D8C674}"/>
              </a:ext>
            </a:extLst>
          </p:cNvPr>
          <p:cNvSpPr/>
          <p:nvPr/>
        </p:nvSpPr>
        <p:spPr>
          <a:xfrm>
            <a:off x="6480000" y="3366000"/>
            <a:ext cx="648072" cy="306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FC94C32C-A9A4-E5E4-D42C-8AAC82A63DF6}"/>
              </a:ext>
            </a:extLst>
          </p:cNvPr>
          <p:cNvSpPr/>
          <p:nvPr/>
        </p:nvSpPr>
        <p:spPr>
          <a:xfrm>
            <a:off x="2599200" y="5526000"/>
            <a:ext cx="648072" cy="306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05D5B2C9-7003-4844-8577-74FA0E38346E}"/>
              </a:ext>
            </a:extLst>
          </p:cNvPr>
          <p:cNvSpPr/>
          <p:nvPr/>
        </p:nvSpPr>
        <p:spPr>
          <a:xfrm>
            <a:off x="5785200" y="5508000"/>
            <a:ext cx="576064" cy="306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6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51FFE5C-552C-0D9B-6270-6ACE30954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298466" cy="4836095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B394B2B0-7364-7607-C962-357800714EB9}"/>
              </a:ext>
            </a:extLst>
          </p:cNvPr>
          <p:cNvCxnSpPr>
            <a:cxnSpLocks/>
          </p:cNvCxnSpPr>
          <p:nvPr/>
        </p:nvCxnSpPr>
        <p:spPr>
          <a:xfrm>
            <a:off x="4067944" y="3284984"/>
            <a:ext cx="1746232" cy="2295831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0DB6D8E2-7BE4-4DAD-8934-12E76E52A026}"/>
              </a:ext>
            </a:extLst>
          </p:cNvPr>
          <p:cNvCxnSpPr>
            <a:cxnSpLocks/>
          </p:cNvCxnSpPr>
          <p:nvPr/>
        </p:nvCxnSpPr>
        <p:spPr>
          <a:xfrm flipV="1">
            <a:off x="4103984" y="2132856"/>
            <a:ext cx="1728192" cy="230425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31E5825-C8CE-8A70-798C-0D5571BDCD41}"/>
              </a:ext>
            </a:extLst>
          </p:cNvPr>
          <p:cNvCxnSpPr>
            <a:cxnSpLocks/>
          </p:cNvCxnSpPr>
          <p:nvPr/>
        </p:nvCxnSpPr>
        <p:spPr>
          <a:xfrm flipV="1">
            <a:off x="4103984" y="3284984"/>
            <a:ext cx="1728192" cy="230425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37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681A6CD-3FDC-6F9C-DB07-FC82FBDBC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4" y="1395087"/>
            <a:ext cx="7475007" cy="46805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2028EC-6B1B-BCED-1744-00BE3E81F006}"/>
              </a:ext>
            </a:extLst>
          </p:cNvPr>
          <p:cNvSpPr txBox="1"/>
          <p:nvPr/>
        </p:nvSpPr>
        <p:spPr>
          <a:xfrm>
            <a:off x="3170132" y="322231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02ECB9E1-C72B-7FBC-E5E8-DA153A90432F}"/>
              </a:ext>
            </a:extLst>
          </p:cNvPr>
          <p:cNvSpPr/>
          <p:nvPr/>
        </p:nvSpPr>
        <p:spPr>
          <a:xfrm>
            <a:off x="7156458" y="3276319"/>
            <a:ext cx="591057" cy="369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42DB22-A446-3884-3D8C-AF43981FCAE0}"/>
              </a:ext>
            </a:extLst>
          </p:cNvPr>
          <p:cNvSpPr txBox="1"/>
          <p:nvPr/>
        </p:nvSpPr>
        <p:spPr>
          <a:xfrm>
            <a:off x="3166023" y="523060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DC8620-1F42-B3D9-788D-7C1A1A2A374E}"/>
              </a:ext>
            </a:extLst>
          </p:cNvPr>
          <p:cNvSpPr txBox="1"/>
          <p:nvPr/>
        </p:nvSpPr>
        <p:spPr>
          <a:xfrm>
            <a:off x="3166023" y="423643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48D9087E-1350-BE7F-9A1A-4E0A2A33C1C8}"/>
              </a:ext>
            </a:extLst>
          </p:cNvPr>
          <p:cNvSpPr/>
          <p:nvPr/>
        </p:nvSpPr>
        <p:spPr>
          <a:xfrm>
            <a:off x="6724458" y="5292319"/>
            <a:ext cx="591057" cy="369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AF01AD4E-732E-2B1A-D60D-978609AE2CD0}"/>
              </a:ext>
            </a:extLst>
          </p:cNvPr>
          <p:cNvSpPr/>
          <p:nvPr/>
        </p:nvSpPr>
        <p:spPr>
          <a:xfrm>
            <a:off x="6148458" y="4284319"/>
            <a:ext cx="591057" cy="369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06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A8A00791-2AF1-C77E-2410-6D70DC63E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78193"/>
            <a:ext cx="7272808" cy="34787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B73867-CBB3-B8C2-7B4A-F9C7653A43C8}"/>
              </a:ext>
            </a:extLst>
          </p:cNvPr>
          <p:cNvSpPr txBox="1"/>
          <p:nvPr/>
        </p:nvSpPr>
        <p:spPr>
          <a:xfrm>
            <a:off x="4423226" y="2941822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 summer vacation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EF348D-07DC-3819-9250-6618416DDE17}"/>
              </a:ext>
            </a:extLst>
          </p:cNvPr>
          <p:cNvSpPr txBox="1"/>
          <p:nvPr/>
        </p:nvSpPr>
        <p:spPr>
          <a:xfrm>
            <a:off x="4423225" y="3772391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movie theater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3A72A1-808E-46DE-ADF6-FF3D727376C6}"/>
              </a:ext>
            </a:extLst>
          </p:cNvPr>
          <p:cNvSpPr txBox="1"/>
          <p:nvPr/>
        </p:nvSpPr>
        <p:spPr>
          <a:xfrm>
            <a:off x="4067944" y="4574782"/>
            <a:ext cx="309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 the party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64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BDD61B6-5C26-23BA-6C4E-2EACBA2D2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86"/>
          <a:stretch/>
        </p:blipFill>
        <p:spPr>
          <a:xfrm>
            <a:off x="971600" y="1412776"/>
            <a:ext cx="6696744" cy="5046734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37542721-F0B8-E37F-666A-C30D8AC9C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764704"/>
            <a:ext cx="2990422" cy="6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82F144-5130-CC6E-2549-5156813BCD5A}"/>
              </a:ext>
            </a:extLst>
          </p:cNvPr>
          <p:cNvSpPr txBox="1"/>
          <p:nvPr/>
        </p:nvSpPr>
        <p:spPr>
          <a:xfrm>
            <a:off x="3635896" y="3645024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 the hockey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BB9BBD-D162-23F9-343D-FFF1E45D6930}"/>
              </a:ext>
            </a:extLst>
          </p:cNvPr>
          <p:cNvSpPr txBox="1"/>
          <p:nvPr/>
        </p:nvSpPr>
        <p:spPr>
          <a:xfrm>
            <a:off x="3635895" y="5157192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bedtime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6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767116F8-C031-55CF-B280-6D9ABB7DE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4"/>
          <a:stretch/>
        </p:blipFill>
        <p:spPr>
          <a:xfrm>
            <a:off x="971600" y="1556792"/>
            <a:ext cx="6696744" cy="4571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A5A9E0-0B06-309F-B8AA-696F87D119D8}"/>
              </a:ext>
            </a:extLst>
          </p:cNvPr>
          <p:cNvSpPr txBox="1"/>
          <p:nvPr/>
        </p:nvSpPr>
        <p:spPr>
          <a:xfrm>
            <a:off x="3635896" y="1772816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DB427B-7C56-A0DA-E84D-05F2692C19F2}"/>
              </a:ext>
            </a:extLst>
          </p:cNvPr>
          <p:cNvSpPr txBox="1"/>
          <p:nvPr/>
        </p:nvSpPr>
        <p:spPr>
          <a:xfrm>
            <a:off x="3632861" y="325799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 the piano lesson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E33CB5-831B-2989-3EF8-C27876A6738A}"/>
              </a:ext>
            </a:extLst>
          </p:cNvPr>
          <p:cNvSpPr txBox="1"/>
          <p:nvPr/>
        </p:nvSpPr>
        <p:spPr>
          <a:xfrm>
            <a:off x="3632861" y="47700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your mother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171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1C4A4F9-1248-35CA-A0EC-CF73CC0F7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1040012"/>
            <a:ext cx="6625282" cy="51443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C829EB-C6AB-358B-C40C-4CDBFA126FDD}"/>
              </a:ext>
            </a:extLst>
          </p:cNvPr>
          <p:cNvSpPr txBox="1"/>
          <p:nvPr/>
        </p:nvSpPr>
        <p:spPr>
          <a:xfrm>
            <a:off x="3131840" y="1942929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DDD3EA-542B-24F7-5CF1-C80552EBC595}"/>
              </a:ext>
            </a:extLst>
          </p:cNvPr>
          <p:cNvSpPr txBox="1"/>
          <p:nvPr/>
        </p:nvSpPr>
        <p:spPr>
          <a:xfrm>
            <a:off x="3851920" y="2605289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0F7EBD-576D-33AE-0A7B-8D7622DBCCBD}"/>
              </a:ext>
            </a:extLst>
          </p:cNvPr>
          <p:cNvSpPr txBox="1"/>
          <p:nvPr/>
        </p:nvSpPr>
        <p:spPr>
          <a:xfrm>
            <a:off x="3743908" y="326726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D20D33-38AC-55AC-90AD-52B05F30199B}"/>
              </a:ext>
            </a:extLst>
          </p:cNvPr>
          <p:cNvSpPr txBox="1"/>
          <p:nvPr/>
        </p:nvSpPr>
        <p:spPr>
          <a:xfrm>
            <a:off x="2483768" y="392962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0D34E7-ADC4-FE57-0CD6-FD8ED11FC547}"/>
              </a:ext>
            </a:extLst>
          </p:cNvPr>
          <p:cNvSpPr txBox="1"/>
          <p:nvPr/>
        </p:nvSpPr>
        <p:spPr>
          <a:xfrm>
            <a:off x="3743908" y="4591599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6C688D-7B1E-B46B-02D6-45642A75C30F}"/>
              </a:ext>
            </a:extLst>
          </p:cNvPr>
          <p:cNvSpPr txBox="1"/>
          <p:nvPr/>
        </p:nvSpPr>
        <p:spPr>
          <a:xfrm>
            <a:off x="4067944" y="392962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63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755</Words>
  <Application>Microsoft Office PowerPoint</Application>
  <PresentationFormat>화면 슬라이드 쇼(4:3)</PresentationFormat>
  <Paragraphs>326</Paragraphs>
  <Slides>99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99</vt:i4>
      </vt:variant>
    </vt:vector>
  </HeadingPairs>
  <TitlesOfParts>
    <vt:vector size="100" baseType="lpstr">
      <vt:lpstr>Office 테마</vt:lpstr>
      <vt:lpstr>PowerPoint 프레젠테이션</vt:lpstr>
      <vt:lpstr>Unit 1 This Is the Park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2 An Apple and Some Bread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3 I Read a Book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4 I Don’t Like Tennis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5 There Is a TV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6 I Can Swim!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7 Can You Play Sports?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8 I Am in the Room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9 My Birthday Is in June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10 When Is the Test?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152</cp:revision>
  <dcterms:created xsi:type="dcterms:W3CDTF">2022-12-07T08:06:02Z</dcterms:created>
  <dcterms:modified xsi:type="dcterms:W3CDTF">2023-01-11T04:28:10Z</dcterms:modified>
</cp:coreProperties>
</file>